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4"/>
  </p:notesMasterIdLst>
  <p:handoutMasterIdLst>
    <p:handoutMasterId r:id="rId25"/>
  </p:handoutMasterIdLst>
  <p:sldIdLst>
    <p:sldId id="307" r:id="rId4"/>
    <p:sldId id="272" r:id="rId5"/>
    <p:sldId id="310" r:id="rId6"/>
    <p:sldId id="306" r:id="rId7"/>
    <p:sldId id="311" r:id="rId8"/>
    <p:sldId id="312" r:id="rId9"/>
    <p:sldId id="327" r:id="rId10"/>
    <p:sldId id="328" r:id="rId11"/>
    <p:sldId id="308" r:id="rId12"/>
    <p:sldId id="314" r:id="rId13"/>
    <p:sldId id="303" r:id="rId14"/>
    <p:sldId id="316" r:id="rId15"/>
    <p:sldId id="321" r:id="rId16"/>
    <p:sldId id="320" r:id="rId17"/>
    <p:sldId id="325" r:id="rId18"/>
    <p:sldId id="322" r:id="rId19"/>
    <p:sldId id="329" r:id="rId20"/>
    <p:sldId id="330" r:id="rId21"/>
    <p:sldId id="331" r:id="rId22"/>
    <p:sldId id="324" r:id="rId23"/>
  </p:sldIdLst>
  <p:sldSz cx="12192000" cy="6858000"/>
  <p:notesSz cx="6858000" cy="9144000"/>
  <p:embeddedFontLs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40F"/>
    <a:srgbClr val="004376"/>
    <a:srgbClr val="DCCC6A"/>
    <a:srgbClr val="54585A"/>
    <a:srgbClr val="F9F6E5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9F11CE-259F-4953-8350-C8474DC11C63}" v="154" dt="2024-03-30T17:46:26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6327"/>
  </p:normalViewPr>
  <p:slideViewPr>
    <p:cSldViewPr snapToGrid="0" snapToObjects="1">
      <p:cViewPr>
        <p:scale>
          <a:sx n="77" d="100"/>
          <a:sy n="77" d="100"/>
        </p:scale>
        <p:origin x="1410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erjee, Jagannath" userId="7832b613-443c-4035-abaa-4c72b8e15e45" providerId="ADAL" clId="{8D9F11CE-259F-4953-8350-C8474DC11C63}"/>
    <pc:docChg chg="undo custSel addSld delSld modSld sldOrd">
      <pc:chgData name="Banerjee, Jagannath" userId="7832b613-443c-4035-abaa-4c72b8e15e45" providerId="ADAL" clId="{8D9F11CE-259F-4953-8350-C8474DC11C63}" dt="2024-03-30T17:52:50.614" v="6660"/>
      <pc:docMkLst>
        <pc:docMk/>
      </pc:docMkLst>
      <pc:sldChg chg="modSp del">
        <pc:chgData name="Banerjee, Jagannath" userId="7832b613-443c-4035-abaa-4c72b8e15e45" providerId="ADAL" clId="{8D9F11CE-259F-4953-8350-C8474DC11C63}" dt="2024-03-29T17:22:04.996" v="1615" actId="47"/>
        <pc:sldMkLst>
          <pc:docMk/>
          <pc:sldMk cId="3227164385" sldId="263"/>
        </pc:sldMkLst>
        <pc:graphicFrameChg chg="mod">
          <ac:chgData name="Banerjee, Jagannath" userId="7832b613-443c-4035-abaa-4c72b8e15e45" providerId="ADAL" clId="{8D9F11CE-259F-4953-8350-C8474DC11C63}" dt="2024-03-29T16:25:58.479" v="226" actId="208"/>
          <ac:graphicFrameMkLst>
            <pc:docMk/>
            <pc:sldMk cId="3227164385" sldId="263"/>
            <ac:graphicFrameMk id="4" creationId="{F99E1767-7F38-4A00-8C93-64882B7301F9}"/>
          </ac:graphicFrameMkLst>
        </pc:graphicFrameChg>
      </pc:sldChg>
      <pc:sldChg chg="del">
        <pc:chgData name="Banerjee, Jagannath" userId="7832b613-443c-4035-abaa-4c72b8e15e45" providerId="ADAL" clId="{8D9F11CE-259F-4953-8350-C8474DC11C63}" dt="2024-03-29T17:22:12.065" v="1618" actId="47"/>
        <pc:sldMkLst>
          <pc:docMk/>
          <pc:sldMk cId="1827881536" sldId="268"/>
        </pc:sldMkLst>
      </pc:sldChg>
      <pc:sldChg chg="del">
        <pc:chgData name="Banerjee, Jagannath" userId="7832b613-443c-4035-abaa-4c72b8e15e45" providerId="ADAL" clId="{8D9F11CE-259F-4953-8350-C8474DC11C63}" dt="2024-03-29T17:22:04.996" v="1615" actId="47"/>
        <pc:sldMkLst>
          <pc:docMk/>
          <pc:sldMk cId="1861035575" sldId="269"/>
        </pc:sldMkLst>
      </pc:sldChg>
      <pc:sldChg chg="modSp mod">
        <pc:chgData name="Banerjee, Jagannath" userId="7832b613-443c-4035-abaa-4c72b8e15e45" providerId="ADAL" clId="{8D9F11CE-259F-4953-8350-C8474DC11C63}" dt="2024-03-30T17:41:02.638" v="6523" actId="552"/>
        <pc:sldMkLst>
          <pc:docMk/>
          <pc:sldMk cId="649257647" sldId="272"/>
        </pc:sldMkLst>
        <pc:spChg chg="mod">
          <ac:chgData name="Banerjee, Jagannath" userId="7832b613-443c-4035-abaa-4c72b8e15e45" providerId="ADAL" clId="{8D9F11CE-259F-4953-8350-C8474DC11C63}" dt="2024-03-30T17:41:02.638" v="6523" actId="552"/>
          <ac:spMkLst>
            <pc:docMk/>
            <pc:sldMk cId="649257647" sldId="272"/>
            <ac:spMk id="4" creationId="{CE4E90AC-032E-7DB6-A8F0-545BCF5BDF2A}"/>
          </ac:spMkLst>
        </pc:spChg>
        <pc:spChg chg="mod">
          <ac:chgData name="Banerjee, Jagannath" userId="7832b613-443c-4035-abaa-4c72b8e15e45" providerId="ADAL" clId="{8D9F11CE-259F-4953-8350-C8474DC11C63}" dt="2024-03-29T18:06:51.260" v="1778" actId="255"/>
          <ac:spMkLst>
            <pc:docMk/>
            <pc:sldMk cId="649257647" sldId="272"/>
            <ac:spMk id="8" creationId="{66D059D2-EF2A-0278-E852-2D7EA6823063}"/>
          </ac:spMkLst>
        </pc:spChg>
        <pc:spChg chg="mod">
          <ac:chgData name="Banerjee, Jagannath" userId="7832b613-443c-4035-abaa-4c72b8e15e45" providerId="ADAL" clId="{8D9F11CE-259F-4953-8350-C8474DC11C63}" dt="2024-03-30T14:05:07.876" v="2560" actId="6549"/>
          <ac:spMkLst>
            <pc:docMk/>
            <pc:sldMk cId="649257647" sldId="272"/>
            <ac:spMk id="9" creationId="{D386D262-E105-5307-3F56-9DE8E6324D94}"/>
          </ac:spMkLst>
        </pc:spChg>
        <pc:spChg chg="mod">
          <ac:chgData name="Banerjee, Jagannath" userId="7832b613-443c-4035-abaa-4c72b8e15e45" providerId="ADAL" clId="{8D9F11CE-259F-4953-8350-C8474DC11C63}" dt="2024-03-30T17:17:23.188" v="4605" actId="20577"/>
          <ac:spMkLst>
            <pc:docMk/>
            <pc:sldMk cId="649257647" sldId="272"/>
            <ac:spMk id="16" creationId="{8A891827-4991-53E9-5B4C-C0475831CF41}"/>
          </ac:spMkLst>
        </pc:spChg>
        <pc:spChg chg="mod">
          <ac:chgData name="Banerjee, Jagannath" userId="7832b613-443c-4035-abaa-4c72b8e15e45" providerId="ADAL" clId="{8D9F11CE-259F-4953-8350-C8474DC11C63}" dt="2024-03-30T17:41:02.638" v="6523" actId="552"/>
          <ac:spMkLst>
            <pc:docMk/>
            <pc:sldMk cId="649257647" sldId="272"/>
            <ac:spMk id="17" creationId="{582A1CB3-AB97-31AB-5A66-03121D7D4708}"/>
          </ac:spMkLst>
        </pc:spChg>
        <pc:spChg chg="mod">
          <ac:chgData name="Banerjee, Jagannath" userId="7832b613-443c-4035-abaa-4c72b8e15e45" providerId="ADAL" clId="{8D9F11CE-259F-4953-8350-C8474DC11C63}" dt="2024-03-30T15:22:15.154" v="4092" actId="20577"/>
          <ac:spMkLst>
            <pc:docMk/>
            <pc:sldMk cId="649257647" sldId="272"/>
            <ac:spMk id="18" creationId="{CB015B73-C51A-E0EF-B119-79F4585C39BF}"/>
          </ac:spMkLst>
        </pc:spChg>
        <pc:spChg chg="mod">
          <ac:chgData name="Banerjee, Jagannath" userId="7832b613-443c-4035-abaa-4c72b8e15e45" providerId="ADAL" clId="{8D9F11CE-259F-4953-8350-C8474DC11C63}" dt="2024-03-30T17:16:46.607" v="4603" actId="20577"/>
          <ac:spMkLst>
            <pc:docMk/>
            <pc:sldMk cId="649257647" sldId="272"/>
            <ac:spMk id="19" creationId="{FE39CAB4-CAC7-BC24-1B7B-094EDFE05C1F}"/>
          </ac:spMkLst>
        </pc:spChg>
        <pc:spChg chg="mod">
          <ac:chgData name="Banerjee, Jagannath" userId="7832b613-443c-4035-abaa-4c72b8e15e45" providerId="ADAL" clId="{8D9F11CE-259F-4953-8350-C8474DC11C63}" dt="2024-03-29T18:06:33.988" v="1777" actId="2711"/>
          <ac:spMkLst>
            <pc:docMk/>
            <pc:sldMk cId="649257647" sldId="272"/>
            <ac:spMk id="22" creationId="{A09CF91C-62C3-4C28-888D-EFF10EE348D0}"/>
          </ac:spMkLst>
        </pc:spChg>
      </pc:sldChg>
      <pc:sldChg chg="del">
        <pc:chgData name="Banerjee, Jagannath" userId="7832b613-443c-4035-abaa-4c72b8e15e45" providerId="ADAL" clId="{8D9F11CE-259F-4953-8350-C8474DC11C63}" dt="2024-03-29T17:22:13.646" v="1619" actId="47"/>
        <pc:sldMkLst>
          <pc:docMk/>
          <pc:sldMk cId="1094812159" sldId="298"/>
        </pc:sldMkLst>
      </pc:sldChg>
      <pc:sldChg chg="addSp delSp modSp mod ord">
        <pc:chgData name="Banerjee, Jagannath" userId="7832b613-443c-4035-abaa-4c72b8e15e45" providerId="ADAL" clId="{8D9F11CE-259F-4953-8350-C8474DC11C63}" dt="2024-03-30T17:50:52.121" v="6652" actId="207"/>
        <pc:sldMkLst>
          <pc:docMk/>
          <pc:sldMk cId="603904239" sldId="303"/>
        </pc:sldMkLst>
        <pc:spChg chg="mod">
          <ac:chgData name="Banerjee, Jagannath" userId="7832b613-443c-4035-abaa-4c72b8e15e45" providerId="ADAL" clId="{8D9F11CE-259F-4953-8350-C8474DC11C63}" dt="2024-03-30T13:27:57.861" v="1861" actId="20577"/>
          <ac:spMkLst>
            <pc:docMk/>
            <pc:sldMk cId="603904239" sldId="303"/>
            <ac:spMk id="2" creationId="{426F2D18-84AC-0C46-A67D-FB13595DAA34}"/>
          </ac:spMkLst>
        </pc:spChg>
        <pc:spChg chg="add del mod">
          <ac:chgData name="Banerjee, Jagannath" userId="7832b613-443c-4035-abaa-4c72b8e15e45" providerId="ADAL" clId="{8D9F11CE-259F-4953-8350-C8474DC11C63}" dt="2024-03-30T13:55:22.514" v="2411" actId="478"/>
          <ac:spMkLst>
            <pc:docMk/>
            <pc:sldMk cId="603904239" sldId="303"/>
            <ac:spMk id="3" creationId="{EE08418C-39B0-CFB8-37A3-D67C6995E0DD}"/>
          </ac:spMkLst>
        </pc:spChg>
        <pc:spChg chg="del">
          <ac:chgData name="Banerjee, Jagannath" userId="7832b613-443c-4035-abaa-4c72b8e15e45" providerId="ADAL" clId="{8D9F11CE-259F-4953-8350-C8474DC11C63}" dt="2024-03-29T16:53:58.251" v="962" actId="478"/>
          <ac:spMkLst>
            <pc:docMk/>
            <pc:sldMk cId="603904239" sldId="303"/>
            <ac:spMk id="4" creationId="{3525CACF-7353-A1EB-5028-32B60322A30B}"/>
          </ac:spMkLst>
        </pc:spChg>
        <pc:spChg chg="add mod">
          <ac:chgData name="Banerjee, Jagannath" userId="7832b613-443c-4035-abaa-4c72b8e15e45" providerId="ADAL" clId="{8D9F11CE-259F-4953-8350-C8474DC11C63}" dt="2024-03-30T13:55:59.020" v="2436" actId="1076"/>
          <ac:spMkLst>
            <pc:docMk/>
            <pc:sldMk cId="603904239" sldId="303"/>
            <ac:spMk id="4" creationId="{A2D09DD5-D861-6935-9B9C-90E443A12051}"/>
          </ac:spMkLst>
        </pc:spChg>
        <pc:spChg chg="add del mod">
          <ac:chgData name="Banerjee, Jagannath" userId="7832b613-443c-4035-abaa-4c72b8e15e45" providerId="ADAL" clId="{8D9F11CE-259F-4953-8350-C8474DC11C63}" dt="2024-03-29T16:54:00.001" v="963" actId="478"/>
          <ac:spMkLst>
            <pc:docMk/>
            <pc:sldMk cId="603904239" sldId="303"/>
            <ac:spMk id="6" creationId="{14AE9BA6-EF6E-6201-09E0-FF19A761C47A}"/>
          </ac:spMkLst>
        </pc:spChg>
        <pc:spChg chg="add del mod">
          <ac:chgData name="Banerjee, Jagannath" userId="7832b613-443c-4035-abaa-4c72b8e15e45" providerId="ADAL" clId="{8D9F11CE-259F-4953-8350-C8474DC11C63}" dt="2024-03-29T16:54:01.247" v="964" actId="478"/>
          <ac:spMkLst>
            <pc:docMk/>
            <pc:sldMk cId="603904239" sldId="303"/>
            <ac:spMk id="8" creationId="{EABC4801-A58B-2D11-37E3-E12A6DBBFFCF}"/>
          </ac:spMkLst>
        </pc:spChg>
        <pc:spChg chg="add del mod">
          <ac:chgData name="Banerjee, Jagannath" userId="7832b613-443c-4035-abaa-4c72b8e15e45" providerId="ADAL" clId="{8D9F11CE-259F-4953-8350-C8474DC11C63}" dt="2024-03-30T13:52:16.450" v="2399" actId="478"/>
          <ac:spMkLst>
            <pc:docMk/>
            <pc:sldMk cId="603904239" sldId="303"/>
            <ac:spMk id="11" creationId="{FC96AC61-7303-5F5A-D034-68148FC64163}"/>
          </ac:spMkLst>
        </pc:spChg>
        <pc:spChg chg="add mod">
          <ac:chgData name="Banerjee, Jagannath" userId="7832b613-443c-4035-abaa-4c72b8e15e45" providerId="ADAL" clId="{8D9F11CE-259F-4953-8350-C8474DC11C63}" dt="2024-03-30T13:55:50.295" v="2434" actId="1036"/>
          <ac:spMkLst>
            <pc:docMk/>
            <pc:sldMk cId="603904239" sldId="303"/>
            <ac:spMk id="12" creationId="{2A757C19-84C6-4634-0D0F-502C1ECDAA0F}"/>
          </ac:spMkLst>
        </pc:spChg>
        <pc:graphicFrameChg chg="del mod">
          <ac:chgData name="Banerjee, Jagannath" userId="7832b613-443c-4035-abaa-4c72b8e15e45" providerId="ADAL" clId="{8D9F11CE-259F-4953-8350-C8474DC11C63}" dt="2024-03-29T16:53:58.251" v="962" actId="478"/>
          <ac:graphicFrameMkLst>
            <pc:docMk/>
            <pc:sldMk cId="603904239" sldId="303"/>
            <ac:graphicFrameMk id="5" creationId="{12A627F4-5D87-8807-EB96-1F5FACBA86C1}"/>
          </ac:graphicFrameMkLst>
        </pc:graphicFrameChg>
        <pc:graphicFrameChg chg="add mod">
          <ac:chgData name="Banerjee, Jagannath" userId="7832b613-443c-4035-abaa-4c72b8e15e45" providerId="ADAL" clId="{8D9F11CE-259F-4953-8350-C8474DC11C63}" dt="2024-03-29T16:58:04.937" v="1004"/>
          <ac:graphicFrameMkLst>
            <pc:docMk/>
            <pc:sldMk cId="603904239" sldId="303"/>
            <ac:graphicFrameMk id="9" creationId="{1E09C6FC-0F05-ECC6-CBDF-1A318A012C95}"/>
          </ac:graphicFrameMkLst>
        </pc:graphicFrameChg>
        <pc:graphicFrameChg chg="add mod modGraphic">
          <ac:chgData name="Banerjee, Jagannath" userId="7832b613-443c-4035-abaa-4c72b8e15e45" providerId="ADAL" clId="{8D9F11CE-259F-4953-8350-C8474DC11C63}" dt="2024-03-30T17:50:52.121" v="6652" actId="207"/>
          <ac:graphicFrameMkLst>
            <pc:docMk/>
            <pc:sldMk cId="603904239" sldId="303"/>
            <ac:graphicFrameMk id="10" creationId="{0771F9A1-0D50-0C5D-68C0-A97B83784B47}"/>
          </ac:graphicFrameMkLst>
        </pc:graphicFrameChg>
        <pc:picChg chg="add mod">
          <ac:chgData name="Banerjee, Jagannath" userId="7832b613-443c-4035-abaa-4c72b8e15e45" providerId="ADAL" clId="{8D9F11CE-259F-4953-8350-C8474DC11C63}" dt="2024-03-30T13:55:54.935" v="2435" actId="1076"/>
          <ac:picMkLst>
            <pc:docMk/>
            <pc:sldMk cId="603904239" sldId="303"/>
            <ac:picMk id="5" creationId="{C0113AB8-9CF7-E3B7-D8C4-E269670AF555}"/>
          </ac:picMkLst>
        </pc:picChg>
      </pc:sldChg>
      <pc:sldChg chg="modSp mod">
        <pc:chgData name="Banerjee, Jagannath" userId="7832b613-443c-4035-abaa-4c72b8e15e45" providerId="ADAL" clId="{8D9F11CE-259F-4953-8350-C8474DC11C63}" dt="2024-03-30T17:38:28.482" v="6515" actId="2711"/>
        <pc:sldMkLst>
          <pc:docMk/>
          <pc:sldMk cId="3862558325" sldId="307"/>
        </pc:sldMkLst>
        <pc:spChg chg="mod">
          <ac:chgData name="Banerjee, Jagannath" userId="7832b613-443c-4035-abaa-4c72b8e15e45" providerId="ADAL" clId="{8D9F11CE-259F-4953-8350-C8474DC11C63}" dt="2024-03-30T17:38:19.554" v="6514" actId="2711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Banerjee, Jagannath" userId="7832b613-443c-4035-abaa-4c72b8e15e45" providerId="ADAL" clId="{8D9F11CE-259F-4953-8350-C8474DC11C63}" dt="2024-03-30T17:38:19.554" v="6514" actId="2711"/>
          <ac:spMkLst>
            <pc:docMk/>
            <pc:sldMk cId="3862558325" sldId="307"/>
            <ac:spMk id="3" creationId="{C0E02467-1D6D-30DE-402A-35783DB9D563}"/>
          </ac:spMkLst>
        </pc:spChg>
        <pc:graphicFrameChg chg="mod modGraphic">
          <ac:chgData name="Banerjee, Jagannath" userId="7832b613-443c-4035-abaa-4c72b8e15e45" providerId="ADAL" clId="{8D9F11CE-259F-4953-8350-C8474DC11C63}" dt="2024-03-30T17:38:28.482" v="6515" actId="2711"/>
          <ac:graphicFrameMkLst>
            <pc:docMk/>
            <pc:sldMk cId="3862558325" sldId="307"/>
            <ac:graphicFrameMk id="4" creationId="{18712A04-D951-D8DC-9C64-EBD7A0DA523B}"/>
          </ac:graphicFrameMkLst>
        </pc:graphicFrameChg>
        <pc:picChg chg="mod">
          <ac:chgData name="Banerjee, Jagannath" userId="7832b613-443c-4035-abaa-4c72b8e15e45" providerId="ADAL" clId="{8D9F11CE-259F-4953-8350-C8474DC11C63}" dt="2024-03-30T17:38:19.554" v="6514" actId="2711"/>
          <ac:picMkLst>
            <pc:docMk/>
            <pc:sldMk cId="3862558325" sldId="307"/>
            <ac:picMk id="8" creationId="{D85B58E4-612D-1CD6-51AD-F412D1CFBE7D}"/>
          </ac:picMkLst>
        </pc:picChg>
        <pc:picChg chg="mod">
          <ac:chgData name="Banerjee, Jagannath" userId="7832b613-443c-4035-abaa-4c72b8e15e45" providerId="ADAL" clId="{8D9F11CE-259F-4953-8350-C8474DC11C63}" dt="2024-03-30T17:38:19.554" v="6514" actId="2711"/>
          <ac:picMkLst>
            <pc:docMk/>
            <pc:sldMk cId="3862558325" sldId="307"/>
            <ac:picMk id="10" creationId="{D99E127A-3981-9B06-3A4B-F35F784FE136}"/>
          </ac:picMkLst>
        </pc:picChg>
        <pc:picChg chg="mod">
          <ac:chgData name="Banerjee, Jagannath" userId="7832b613-443c-4035-abaa-4c72b8e15e45" providerId="ADAL" clId="{8D9F11CE-259F-4953-8350-C8474DC11C63}" dt="2024-03-30T17:38:19.554" v="6514" actId="2711"/>
          <ac:picMkLst>
            <pc:docMk/>
            <pc:sldMk cId="3862558325" sldId="307"/>
            <ac:picMk id="1030" creationId="{633D0850-42BA-0F3B-DB73-E762061A6B25}"/>
          </ac:picMkLst>
        </pc:picChg>
      </pc:sldChg>
      <pc:sldChg chg="modSp mod">
        <pc:chgData name="Banerjee, Jagannath" userId="7832b613-443c-4035-abaa-4c72b8e15e45" providerId="ADAL" clId="{8D9F11CE-259F-4953-8350-C8474DC11C63}" dt="2024-03-30T13:29:03.501" v="1885" actId="20577"/>
        <pc:sldMkLst>
          <pc:docMk/>
          <pc:sldMk cId="1451193919" sldId="308"/>
        </pc:sldMkLst>
        <pc:spChg chg="mod">
          <ac:chgData name="Banerjee, Jagannath" userId="7832b613-443c-4035-abaa-4c72b8e15e45" providerId="ADAL" clId="{8D9F11CE-259F-4953-8350-C8474DC11C63}" dt="2024-03-30T13:29:03.501" v="1885" actId="20577"/>
          <ac:spMkLst>
            <pc:docMk/>
            <pc:sldMk cId="1451193919" sldId="308"/>
            <ac:spMk id="2" creationId="{66DCB3AA-7445-7055-D1DA-5E208FFE9414}"/>
          </ac:spMkLst>
        </pc:spChg>
      </pc:sldChg>
      <pc:sldChg chg="del">
        <pc:chgData name="Banerjee, Jagannath" userId="7832b613-443c-4035-abaa-4c72b8e15e45" providerId="ADAL" clId="{8D9F11CE-259F-4953-8350-C8474DC11C63}" dt="2024-03-30T13:33:56.969" v="2002" actId="47"/>
        <pc:sldMkLst>
          <pc:docMk/>
          <pc:sldMk cId="2423749617" sldId="309"/>
        </pc:sldMkLst>
      </pc:sldChg>
      <pc:sldChg chg="addSp delSp modSp mod">
        <pc:chgData name="Banerjee, Jagannath" userId="7832b613-443c-4035-abaa-4c72b8e15e45" providerId="ADAL" clId="{8D9F11CE-259F-4953-8350-C8474DC11C63}" dt="2024-03-30T17:51:58.398" v="6658" actId="255"/>
        <pc:sldMkLst>
          <pc:docMk/>
          <pc:sldMk cId="3256195857" sldId="310"/>
        </pc:sldMkLst>
        <pc:spChg chg="add mod">
          <ac:chgData name="Banerjee, Jagannath" userId="7832b613-443c-4035-abaa-4c72b8e15e45" providerId="ADAL" clId="{8D9F11CE-259F-4953-8350-C8474DC11C63}" dt="2024-03-30T17:39:04.734" v="6516" actId="552"/>
          <ac:spMkLst>
            <pc:docMk/>
            <pc:sldMk cId="3256195857" sldId="310"/>
            <ac:spMk id="3" creationId="{11BC67B4-6812-AFED-BF11-40560E95745E}"/>
          </ac:spMkLst>
        </pc:spChg>
        <pc:spChg chg="mod">
          <ac:chgData name="Banerjee, Jagannath" userId="7832b613-443c-4035-abaa-4c72b8e15e45" providerId="ADAL" clId="{8D9F11CE-259F-4953-8350-C8474DC11C63}" dt="2024-03-30T17:39:04.734" v="6516" actId="552"/>
          <ac:spMkLst>
            <pc:docMk/>
            <pc:sldMk cId="3256195857" sldId="310"/>
            <ac:spMk id="4" creationId="{501DD0D9-1909-FE08-34E3-496916F1F2E7}"/>
          </ac:spMkLst>
        </pc:spChg>
        <pc:spChg chg="del mod">
          <ac:chgData name="Banerjee, Jagannath" userId="7832b613-443c-4035-abaa-4c72b8e15e45" providerId="ADAL" clId="{8D9F11CE-259F-4953-8350-C8474DC11C63}" dt="2024-03-29T16:53:39.613" v="961" actId="478"/>
          <ac:spMkLst>
            <pc:docMk/>
            <pc:sldMk cId="3256195857" sldId="310"/>
            <ac:spMk id="22" creationId="{0C90D12B-5B87-9F48-4096-669E64B52813}"/>
          </ac:spMkLst>
        </pc:spChg>
        <pc:graphicFrameChg chg="mod modGraphic">
          <ac:chgData name="Banerjee, Jagannath" userId="7832b613-443c-4035-abaa-4c72b8e15e45" providerId="ADAL" clId="{8D9F11CE-259F-4953-8350-C8474DC11C63}" dt="2024-03-30T17:51:58.398" v="6658" actId="255"/>
          <ac:graphicFrameMkLst>
            <pc:docMk/>
            <pc:sldMk cId="3256195857" sldId="310"/>
            <ac:graphicFrameMk id="5" creationId="{A0E28117-CA91-21D2-8B91-E18EE3C4A8B4}"/>
          </ac:graphicFrameMkLst>
        </pc:graphicFrameChg>
      </pc:sldChg>
      <pc:sldChg chg="addSp delSp modSp mod">
        <pc:chgData name="Banerjee, Jagannath" userId="7832b613-443c-4035-abaa-4c72b8e15e45" providerId="ADAL" clId="{8D9F11CE-259F-4953-8350-C8474DC11C63}" dt="2024-03-29T16:40:28.655" v="342" actId="478"/>
        <pc:sldMkLst>
          <pc:docMk/>
          <pc:sldMk cId="3671121706" sldId="311"/>
        </pc:sldMkLst>
        <pc:spChg chg="mod">
          <ac:chgData name="Banerjee, Jagannath" userId="7832b613-443c-4035-abaa-4c72b8e15e45" providerId="ADAL" clId="{8D9F11CE-259F-4953-8350-C8474DC11C63}" dt="2024-03-29T16:18:10.874" v="182" actId="20577"/>
          <ac:spMkLst>
            <pc:docMk/>
            <pc:sldMk cId="3671121706" sldId="311"/>
            <ac:spMk id="6" creationId="{C7369CD3-DA99-39ED-43F2-56B121B1E1EA}"/>
          </ac:spMkLst>
        </pc:spChg>
        <pc:spChg chg="add del">
          <ac:chgData name="Banerjee, Jagannath" userId="7832b613-443c-4035-abaa-4c72b8e15e45" providerId="ADAL" clId="{8D9F11CE-259F-4953-8350-C8474DC11C63}" dt="2024-03-29T16:10:16.648" v="63" actId="22"/>
          <ac:spMkLst>
            <pc:docMk/>
            <pc:sldMk cId="3671121706" sldId="311"/>
            <ac:spMk id="10" creationId="{84B43065-A1FA-23C0-B9B5-A8F5A8FF3852}"/>
          </ac:spMkLst>
        </pc:spChg>
        <pc:spChg chg="add del">
          <ac:chgData name="Banerjee, Jagannath" userId="7832b613-443c-4035-abaa-4c72b8e15e45" providerId="ADAL" clId="{8D9F11CE-259F-4953-8350-C8474DC11C63}" dt="2024-03-29T16:32:09.078" v="242" actId="22"/>
          <ac:spMkLst>
            <pc:docMk/>
            <pc:sldMk cId="3671121706" sldId="311"/>
            <ac:spMk id="23" creationId="{980D17E3-EAD6-DEEF-CE0E-A5872915B772}"/>
          </ac:spMkLst>
        </pc:spChg>
        <pc:picChg chg="add del">
          <ac:chgData name="Banerjee, Jagannath" userId="7832b613-443c-4035-abaa-4c72b8e15e45" providerId="ADAL" clId="{8D9F11CE-259F-4953-8350-C8474DC11C63}" dt="2024-03-29T16:07:10.719" v="16" actId="478"/>
          <ac:picMkLst>
            <pc:docMk/>
            <pc:sldMk cId="3671121706" sldId="311"/>
            <ac:picMk id="3" creationId="{8E39CB07-7C7A-5FD8-1CA9-9EF0E4593E44}"/>
          </ac:picMkLst>
        </pc:picChg>
        <pc:picChg chg="add del mod">
          <ac:chgData name="Banerjee, Jagannath" userId="7832b613-443c-4035-abaa-4c72b8e15e45" providerId="ADAL" clId="{8D9F11CE-259F-4953-8350-C8474DC11C63}" dt="2024-03-29T16:09:28.990" v="20" actId="478"/>
          <ac:picMkLst>
            <pc:docMk/>
            <pc:sldMk cId="3671121706" sldId="311"/>
            <ac:picMk id="5" creationId="{417617A2-5F47-2534-6043-A8FCA7CBF5A0}"/>
          </ac:picMkLst>
        </pc:picChg>
        <pc:picChg chg="add del mod">
          <ac:chgData name="Banerjee, Jagannath" userId="7832b613-443c-4035-abaa-4c72b8e15e45" providerId="ADAL" clId="{8D9F11CE-259F-4953-8350-C8474DC11C63}" dt="2024-03-29T16:32:13.382" v="243" actId="478"/>
          <ac:picMkLst>
            <pc:docMk/>
            <pc:sldMk cId="3671121706" sldId="311"/>
            <ac:picMk id="8" creationId="{484AEC1A-F4A1-5DF4-3146-C36BADC6D35C}"/>
          </ac:picMkLst>
        </pc:picChg>
        <pc:picChg chg="add del mod">
          <ac:chgData name="Banerjee, Jagannath" userId="7832b613-443c-4035-abaa-4c72b8e15e45" providerId="ADAL" clId="{8D9F11CE-259F-4953-8350-C8474DC11C63}" dt="2024-03-29T16:11:49.552" v="68" actId="478"/>
          <ac:picMkLst>
            <pc:docMk/>
            <pc:sldMk cId="3671121706" sldId="311"/>
            <ac:picMk id="12" creationId="{235AB90A-AEA9-8A5B-ACB5-5B5B051A49A6}"/>
          </ac:picMkLst>
        </pc:picChg>
        <pc:picChg chg="add del mod">
          <ac:chgData name="Banerjee, Jagannath" userId="7832b613-443c-4035-abaa-4c72b8e15e45" providerId="ADAL" clId="{8D9F11CE-259F-4953-8350-C8474DC11C63}" dt="2024-03-29T16:31:03.139" v="237" actId="478"/>
          <ac:picMkLst>
            <pc:docMk/>
            <pc:sldMk cId="3671121706" sldId="311"/>
            <ac:picMk id="14" creationId="{6B601D67-8E82-E3B6-E0B8-B1C414007A6D}"/>
          </ac:picMkLst>
        </pc:picChg>
        <pc:picChg chg="add mod">
          <ac:chgData name="Banerjee, Jagannath" userId="7832b613-443c-4035-abaa-4c72b8e15e45" providerId="ADAL" clId="{8D9F11CE-259F-4953-8350-C8474DC11C63}" dt="2024-03-29T16:15:53.015" v="119" actId="554"/>
          <ac:picMkLst>
            <pc:docMk/>
            <pc:sldMk cId="3671121706" sldId="311"/>
            <ac:picMk id="16" creationId="{B1A920D5-96FD-2F02-FA34-88951AE74DCC}"/>
          </ac:picMkLst>
        </pc:picChg>
        <pc:picChg chg="add del mod">
          <ac:chgData name="Banerjee, Jagannath" userId="7832b613-443c-4035-abaa-4c72b8e15e45" providerId="ADAL" clId="{8D9F11CE-259F-4953-8350-C8474DC11C63}" dt="2024-03-29T16:40:28.655" v="342" actId="478"/>
          <ac:picMkLst>
            <pc:docMk/>
            <pc:sldMk cId="3671121706" sldId="311"/>
            <ac:picMk id="18" creationId="{4862EB15-7E22-A7AF-8451-93F756355D1F}"/>
          </ac:picMkLst>
        </pc:picChg>
        <pc:picChg chg="add mod">
          <ac:chgData name="Banerjee, Jagannath" userId="7832b613-443c-4035-abaa-4c72b8e15e45" providerId="ADAL" clId="{8D9F11CE-259F-4953-8350-C8474DC11C63}" dt="2024-03-29T16:31:16.020" v="240" actId="1076"/>
          <ac:picMkLst>
            <pc:docMk/>
            <pc:sldMk cId="3671121706" sldId="311"/>
            <ac:picMk id="20" creationId="{EFF7E6EF-49D9-D64C-E3EE-8E0F628C7316}"/>
          </ac:picMkLst>
        </pc:picChg>
        <pc:picChg chg="add mod">
          <ac:chgData name="Banerjee, Jagannath" userId="7832b613-443c-4035-abaa-4c72b8e15e45" providerId="ADAL" clId="{8D9F11CE-259F-4953-8350-C8474DC11C63}" dt="2024-03-29T16:32:21.933" v="246" actId="1076"/>
          <ac:picMkLst>
            <pc:docMk/>
            <pc:sldMk cId="3671121706" sldId="311"/>
            <ac:picMk id="25" creationId="{2145B470-6224-F155-FFE3-F93D5556ACBD}"/>
          </ac:picMkLst>
        </pc:picChg>
        <pc:picChg chg="add del mod">
          <ac:chgData name="Banerjee, Jagannath" userId="7832b613-443c-4035-abaa-4c72b8e15e45" providerId="ADAL" clId="{8D9F11CE-259F-4953-8350-C8474DC11C63}" dt="2024-03-29T16:40:27.153" v="341" actId="22"/>
          <ac:picMkLst>
            <pc:docMk/>
            <pc:sldMk cId="3671121706" sldId="311"/>
            <ac:picMk id="27" creationId="{BF7C84C7-53DD-E4A6-0EE3-AD29146055F2}"/>
          </ac:picMkLst>
        </pc:picChg>
      </pc:sldChg>
      <pc:sldChg chg="addSp delSp modSp mod">
        <pc:chgData name="Banerjee, Jagannath" userId="7832b613-443c-4035-abaa-4c72b8e15e45" providerId="ADAL" clId="{8D9F11CE-259F-4953-8350-C8474DC11C63}" dt="2024-03-30T14:16:35.194" v="2716" actId="20577"/>
        <pc:sldMkLst>
          <pc:docMk/>
          <pc:sldMk cId="3066812669" sldId="312"/>
        </pc:sldMkLst>
        <pc:spChg chg="add del mod">
          <ac:chgData name="Banerjee, Jagannath" userId="7832b613-443c-4035-abaa-4c72b8e15e45" providerId="ADAL" clId="{8D9F11CE-259F-4953-8350-C8474DC11C63}" dt="2024-03-30T14:11:54.622" v="2569" actId="478"/>
          <ac:spMkLst>
            <pc:docMk/>
            <pc:sldMk cId="3066812669" sldId="312"/>
            <ac:spMk id="3" creationId="{38D66ECD-75BA-8A51-4512-2B12B43D0FAD}"/>
          </ac:spMkLst>
        </pc:spChg>
        <pc:spChg chg="add mod">
          <ac:chgData name="Banerjee, Jagannath" userId="7832b613-443c-4035-abaa-4c72b8e15e45" providerId="ADAL" clId="{8D9F11CE-259F-4953-8350-C8474DC11C63}" dt="2024-03-30T14:13:50.536" v="2661" actId="33524"/>
          <ac:spMkLst>
            <pc:docMk/>
            <pc:sldMk cId="3066812669" sldId="312"/>
            <ac:spMk id="4" creationId="{11C2943F-F7E4-AB4A-080D-21FDFB727A96}"/>
          </ac:spMkLst>
        </pc:spChg>
        <pc:spChg chg="add mod">
          <ac:chgData name="Banerjee, Jagannath" userId="7832b613-443c-4035-abaa-4c72b8e15e45" providerId="ADAL" clId="{8D9F11CE-259F-4953-8350-C8474DC11C63}" dt="2024-03-30T14:16:35.194" v="2716" actId="20577"/>
          <ac:spMkLst>
            <pc:docMk/>
            <pc:sldMk cId="3066812669" sldId="312"/>
            <ac:spMk id="5" creationId="{36A923B1-130C-3C6A-EFFB-FE0AE3DE3892}"/>
          </ac:spMkLst>
        </pc:spChg>
        <pc:spChg chg="mod">
          <ac:chgData name="Banerjee, Jagannath" userId="7832b613-443c-4035-abaa-4c72b8e15e45" providerId="ADAL" clId="{8D9F11CE-259F-4953-8350-C8474DC11C63}" dt="2024-03-30T13:49:23.446" v="2293" actId="20577"/>
          <ac:spMkLst>
            <pc:docMk/>
            <pc:sldMk cId="3066812669" sldId="312"/>
            <ac:spMk id="6" creationId="{8DA98BB5-C5B4-8F38-3CD4-A629989F0DE8}"/>
          </ac:spMkLst>
        </pc:spChg>
        <pc:picChg chg="add del mod">
          <ac:chgData name="Banerjee, Jagannath" userId="7832b613-443c-4035-abaa-4c72b8e15e45" providerId="ADAL" clId="{8D9F11CE-259F-4953-8350-C8474DC11C63}" dt="2024-03-29T16:28:47.122" v="231" actId="478"/>
          <ac:picMkLst>
            <pc:docMk/>
            <pc:sldMk cId="3066812669" sldId="312"/>
            <ac:picMk id="3" creationId="{85C9C0BA-518D-5699-6D0C-D8CFC31D3B7E}"/>
          </ac:picMkLst>
        </pc:picChg>
        <pc:picChg chg="add del mod">
          <ac:chgData name="Banerjee, Jagannath" userId="7832b613-443c-4035-abaa-4c72b8e15e45" providerId="ADAL" clId="{8D9F11CE-259F-4953-8350-C8474DC11C63}" dt="2024-03-29T16:25:18.504" v="221" actId="478"/>
          <ac:picMkLst>
            <pc:docMk/>
            <pc:sldMk cId="3066812669" sldId="312"/>
            <ac:picMk id="5" creationId="{4F115A82-2D16-367B-79BE-E2FF51A0A556}"/>
          </ac:picMkLst>
        </pc:picChg>
        <pc:picChg chg="add del mod">
          <ac:chgData name="Banerjee, Jagannath" userId="7832b613-443c-4035-abaa-4c72b8e15e45" providerId="ADAL" clId="{8D9F11CE-259F-4953-8350-C8474DC11C63}" dt="2024-03-30T13:45:13.068" v="2150" actId="478"/>
          <ac:picMkLst>
            <pc:docMk/>
            <pc:sldMk cId="3066812669" sldId="312"/>
            <ac:picMk id="8" creationId="{F837A53D-58ED-5E22-39D6-1D0D8D2169DC}"/>
          </ac:picMkLst>
        </pc:picChg>
        <pc:picChg chg="add del mod">
          <ac:chgData name="Banerjee, Jagannath" userId="7832b613-443c-4035-abaa-4c72b8e15e45" providerId="ADAL" clId="{8D9F11CE-259F-4953-8350-C8474DC11C63}" dt="2024-03-29T16:28:17.231" v="227" actId="478"/>
          <ac:picMkLst>
            <pc:docMk/>
            <pc:sldMk cId="3066812669" sldId="312"/>
            <ac:picMk id="10" creationId="{98F810CB-BDB4-7188-8157-BEE72A8429D7}"/>
          </ac:picMkLst>
        </pc:picChg>
        <pc:picChg chg="add del mod">
          <ac:chgData name="Banerjee, Jagannath" userId="7832b613-443c-4035-abaa-4c72b8e15e45" providerId="ADAL" clId="{8D9F11CE-259F-4953-8350-C8474DC11C63}" dt="2024-03-29T16:34:09.538" v="272" actId="478"/>
          <ac:picMkLst>
            <pc:docMk/>
            <pc:sldMk cId="3066812669" sldId="312"/>
            <ac:picMk id="12" creationId="{17DE5114-F209-5FBF-3034-D824CB5DEDAA}"/>
          </ac:picMkLst>
        </pc:picChg>
        <pc:picChg chg="add mod">
          <ac:chgData name="Banerjee, Jagannath" userId="7832b613-443c-4035-abaa-4c72b8e15e45" providerId="ADAL" clId="{8D9F11CE-259F-4953-8350-C8474DC11C63}" dt="2024-03-30T14:12:41.504" v="2573" actId="1076"/>
          <ac:picMkLst>
            <pc:docMk/>
            <pc:sldMk cId="3066812669" sldId="312"/>
            <ac:picMk id="14" creationId="{59433124-1173-30EE-67D5-127404ADB83A}"/>
          </ac:picMkLst>
        </pc:picChg>
        <pc:picChg chg="add del mod">
          <ac:chgData name="Banerjee, Jagannath" userId="7832b613-443c-4035-abaa-4c72b8e15e45" providerId="ADAL" clId="{8D9F11CE-259F-4953-8350-C8474DC11C63}" dt="2024-03-29T16:36:24.710" v="277" actId="478"/>
          <ac:picMkLst>
            <pc:docMk/>
            <pc:sldMk cId="3066812669" sldId="312"/>
            <ac:picMk id="16" creationId="{A689E771-4944-3901-939F-2EBC6C7ED7E0}"/>
          </ac:picMkLst>
        </pc:picChg>
        <pc:picChg chg="add mod">
          <ac:chgData name="Banerjee, Jagannath" userId="7832b613-443c-4035-abaa-4c72b8e15e45" providerId="ADAL" clId="{8D9F11CE-259F-4953-8350-C8474DC11C63}" dt="2024-03-30T14:12:45.513" v="2574" actId="1076"/>
          <ac:picMkLst>
            <pc:docMk/>
            <pc:sldMk cId="3066812669" sldId="312"/>
            <ac:picMk id="18" creationId="{CEDF579C-F6D1-9649-F57E-5C4465D8E646}"/>
          </ac:picMkLst>
        </pc:picChg>
      </pc:sldChg>
      <pc:sldChg chg="addSp modSp del mod">
        <pc:chgData name="Banerjee, Jagannath" userId="7832b613-443c-4035-abaa-4c72b8e15e45" providerId="ADAL" clId="{8D9F11CE-259F-4953-8350-C8474DC11C63}" dt="2024-03-29T16:40:40.818" v="343" actId="47"/>
        <pc:sldMkLst>
          <pc:docMk/>
          <pc:sldMk cId="1121924645" sldId="313"/>
        </pc:sldMkLst>
        <pc:spChg chg="mod">
          <ac:chgData name="Banerjee, Jagannath" userId="7832b613-443c-4035-abaa-4c72b8e15e45" providerId="ADAL" clId="{8D9F11CE-259F-4953-8350-C8474DC11C63}" dt="2024-03-29T16:38:43.272" v="336" actId="20577"/>
          <ac:spMkLst>
            <pc:docMk/>
            <pc:sldMk cId="1121924645" sldId="313"/>
            <ac:spMk id="6" creationId="{E359C027-2F61-737E-3A8D-5535E762140E}"/>
          </ac:spMkLst>
        </pc:spChg>
        <pc:picChg chg="add mod">
          <ac:chgData name="Banerjee, Jagannath" userId="7832b613-443c-4035-abaa-4c72b8e15e45" providerId="ADAL" clId="{8D9F11CE-259F-4953-8350-C8474DC11C63}" dt="2024-03-29T16:38:32.016" v="324" actId="1076"/>
          <ac:picMkLst>
            <pc:docMk/>
            <pc:sldMk cId="1121924645" sldId="313"/>
            <ac:picMk id="3" creationId="{9E26436A-3A45-974A-F607-4A2C68B3E5CC}"/>
          </ac:picMkLst>
        </pc:picChg>
      </pc:sldChg>
      <pc:sldChg chg="modSp mod">
        <pc:chgData name="Banerjee, Jagannath" userId="7832b613-443c-4035-abaa-4c72b8e15e45" providerId="ADAL" clId="{8D9F11CE-259F-4953-8350-C8474DC11C63}" dt="2024-03-30T14:27:17.150" v="3172" actId="14100"/>
        <pc:sldMkLst>
          <pc:docMk/>
          <pc:sldMk cId="3284915971" sldId="314"/>
        </pc:sldMkLst>
        <pc:spChg chg="mod">
          <ac:chgData name="Banerjee, Jagannath" userId="7832b613-443c-4035-abaa-4c72b8e15e45" providerId="ADAL" clId="{8D9F11CE-259F-4953-8350-C8474DC11C63}" dt="2024-03-30T14:27:17.150" v="3172" actId="14100"/>
          <ac:spMkLst>
            <pc:docMk/>
            <pc:sldMk cId="3284915971" sldId="314"/>
            <ac:spMk id="2" creationId="{CEE21528-78EC-F01B-A554-4D8369B564B6}"/>
          </ac:spMkLst>
        </pc:spChg>
      </pc:sldChg>
      <pc:sldChg chg="addSp modSp del mod ord">
        <pc:chgData name="Banerjee, Jagannath" userId="7832b613-443c-4035-abaa-4c72b8e15e45" providerId="ADAL" clId="{8D9F11CE-259F-4953-8350-C8474DC11C63}" dt="2024-03-30T17:12:24.583" v="4197" actId="47"/>
        <pc:sldMkLst>
          <pc:docMk/>
          <pc:sldMk cId="1625986341" sldId="315"/>
        </pc:sldMkLst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2" creationId="{3A224B5B-B519-0D7D-9604-A953C3895F19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3" creationId="{8F19B845-492F-26B8-5A44-F98ABF2F48A5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4" creationId="{89654B67-3EF3-0106-B2E4-2D3DD2146728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5" creationId="{6EA8D0AA-BF21-CBD4-267D-6860AD5ED679}"/>
          </ac:spMkLst>
        </pc:spChg>
        <pc:spChg chg="mod">
          <ac:chgData name="Banerjee, Jagannath" userId="7832b613-443c-4035-abaa-4c72b8e15e45" providerId="ADAL" clId="{8D9F11CE-259F-4953-8350-C8474DC11C63}" dt="2024-03-30T13:31:31.339" v="1970" actId="20577"/>
          <ac:spMkLst>
            <pc:docMk/>
            <pc:sldMk cId="1625986341" sldId="315"/>
            <ac:spMk id="6" creationId="{9F3E6693-D071-308C-6B9B-A129B2061D64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7" creationId="{B915B42B-A495-4EB3-3B32-EF777F3EBD69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13" creationId="{9E516185-18F9-26F0-5B94-1F19D322981C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20" creationId="{02279A00-8DF0-D43E-B249-F9603F0A29F5}"/>
          </ac:spMkLst>
        </pc:spChg>
        <pc:spChg chg="mod">
          <ac:chgData name="Banerjee, Jagannath" userId="7832b613-443c-4035-abaa-4c72b8e15e45" providerId="ADAL" clId="{8D9F11CE-259F-4953-8350-C8474DC11C63}" dt="2024-03-30T15:17:48.833" v="3993" actId="164"/>
          <ac:spMkLst>
            <pc:docMk/>
            <pc:sldMk cId="1625986341" sldId="315"/>
            <ac:spMk id="23" creationId="{8EF8C201-4220-8ECA-FAD0-9DE27806CCC2}"/>
          </ac:spMkLst>
        </pc:spChg>
        <pc:grpChg chg="add mod">
          <ac:chgData name="Banerjee, Jagannath" userId="7832b613-443c-4035-abaa-4c72b8e15e45" providerId="ADAL" clId="{8D9F11CE-259F-4953-8350-C8474DC11C63}" dt="2024-03-30T15:17:48.833" v="3993" actId="164"/>
          <ac:grpSpMkLst>
            <pc:docMk/>
            <pc:sldMk cId="1625986341" sldId="315"/>
            <ac:grpSpMk id="8" creationId="{156B23DE-E8AF-11DB-F268-6E96F6FC9AE5}"/>
          </ac:grpSpMkLst>
        </pc:grp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0" creationId="{79F5D293-2E2A-7E98-3AFE-CD7312A6D48D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1" creationId="{2ED7835F-8726-8735-D881-49BED4F68E87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2" creationId="{8FFA0B38-6076-826C-98EA-56ABA7AA2519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4" creationId="{C5F74434-6C98-270F-236C-EC2387F098C7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5" creationId="{0C436D0C-1480-3CDB-A831-E74526CCC05E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19" creationId="{1AF3B8D2-58F6-39F5-5086-4D0C24F3E539}"/>
          </ac:cxnSpMkLst>
        </pc:cxnChg>
        <pc:cxnChg chg="mod">
          <ac:chgData name="Banerjee, Jagannath" userId="7832b613-443c-4035-abaa-4c72b8e15e45" providerId="ADAL" clId="{8D9F11CE-259F-4953-8350-C8474DC11C63}" dt="2024-03-30T15:17:48.833" v="3993" actId="164"/>
          <ac:cxnSpMkLst>
            <pc:docMk/>
            <pc:sldMk cId="1625986341" sldId="315"/>
            <ac:cxnSpMk id="21" creationId="{5156AEE2-AAD4-74E6-ADB5-CE254FB3CFA5}"/>
          </ac:cxnSpMkLst>
        </pc:cxnChg>
      </pc:sldChg>
      <pc:sldChg chg="addSp delSp modSp mod">
        <pc:chgData name="Banerjee, Jagannath" userId="7832b613-443c-4035-abaa-4c72b8e15e45" providerId="ADAL" clId="{8D9F11CE-259F-4953-8350-C8474DC11C63}" dt="2024-03-30T17:50:17.506" v="6646" actId="207"/>
        <pc:sldMkLst>
          <pc:docMk/>
          <pc:sldMk cId="3242850162" sldId="316"/>
        </pc:sldMkLst>
        <pc:spChg chg="mod">
          <ac:chgData name="Banerjee, Jagannath" userId="7832b613-443c-4035-abaa-4c72b8e15e45" providerId="ADAL" clId="{8D9F11CE-259F-4953-8350-C8474DC11C63}" dt="2024-03-30T15:06:02.769" v="3901" actId="20577"/>
          <ac:spMkLst>
            <pc:docMk/>
            <pc:sldMk cId="3242850162" sldId="316"/>
            <ac:spMk id="2" creationId="{EB1A1898-E7B0-7F1A-408E-0217A54E1C3D}"/>
          </ac:spMkLst>
        </pc:spChg>
        <pc:spChg chg="add del mod">
          <ac:chgData name="Banerjee, Jagannath" userId="7832b613-443c-4035-abaa-4c72b8e15e45" providerId="ADAL" clId="{8D9F11CE-259F-4953-8350-C8474DC11C63}" dt="2024-03-30T13:29:42.406" v="1889" actId="478"/>
          <ac:spMkLst>
            <pc:docMk/>
            <pc:sldMk cId="3242850162" sldId="316"/>
            <ac:spMk id="3" creationId="{C9A08F21-54EE-0526-A574-747EAB1C0E15}"/>
          </ac:spMkLst>
        </pc:spChg>
        <pc:spChg chg="add del mod">
          <ac:chgData name="Banerjee, Jagannath" userId="7832b613-443c-4035-abaa-4c72b8e15e45" providerId="ADAL" clId="{8D9F11CE-259F-4953-8350-C8474DC11C63}" dt="2024-03-30T13:29:42.406" v="1889" actId="478"/>
          <ac:spMkLst>
            <pc:docMk/>
            <pc:sldMk cId="3242850162" sldId="316"/>
            <ac:spMk id="4" creationId="{89028515-5C1F-B88C-157B-C0E1992A8648}"/>
          </ac:spMkLst>
        </pc:spChg>
        <pc:spChg chg="add del mod">
          <ac:chgData name="Banerjee, Jagannath" userId="7832b613-443c-4035-abaa-4c72b8e15e45" providerId="ADAL" clId="{8D9F11CE-259F-4953-8350-C8474DC11C63}" dt="2024-03-30T13:29:46.518" v="1890" actId="478"/>
          <ac:spMkLst>
            <pc:docMk/>
            <pc:sldMk cId="3242850162" sldId="316"/>
            <ac:spMk id="5" creationId="{F1AEF677-E2D5-668B-9C14-08C6B2F643F1}"/>
          </ac:spMkLst>
        </pc:spChg>
        <pc:spChg chg="add del mod">
          <ac:chgData name="Banerjee, Jagannath" userId="7832b613-443c-4035-abaa-4c72b8e15e45" providerId="ADAL" clId="{8D9F11CE-259F-4953-8350-C8474DC11C63}" dt="2024-03-30T14:41:06.378" v="3446" actId="22"/>
          <ac:spMkLst>
            <pc:docMk/>
            <pc:sldMk cId="3242850162" sldId="316"/>
            <ac:spMk id="8" creationId="{EA9778AB-FF29-9919-A5D1-F9EB0877EE25}"/>
          </ac:spMkLst>
        </pc:spChg>
        <pc:spChg chg="add mod">
          <ac:chgData name="Banerjee, Jagannath" userId="7832b613-443c-4035-abaa-4c72b8e15e45" providerId="ADAL" clId="{8D9F11CE-259F-4953-8350-C8474DC11C63}" dt="2024-03-30T14:40:54.266" v="3434"/>
          <ac:spMkLst>
            <pc:docMk/>
            <pc:sldMk cId="3242850162" sldId="316"/>
            <ac:spMk id="9" creationId="{EA9778AB-FF29-9919-A5D1-F9EB0877EE25}"/>
          </ac:spMkLst>
        </pc:spChg>
        <pc:graphicFrameChg chg="add mod modGraphic">
          <ac:chgData name="Banerjee, Jagannath" userId="7832b613-443c-4035-abaa-4c72b8e15e45" providerId="ADAL" clId="{8D9F11CE-259F-4953-8350-C8474DC11C63}" dt="2024-03-30T17:50:17.506" v="6646" actId="207"/>
          <ac:graphicFrameMkLst>
            <pc:docMk/>
            <pc:sldMk cId="3242850162" sldId="316"/>
            <ac:graphicFrameMk id="10" creationId="{C4AFA7A8-6D99-E2F1-40C6-5D50442EAF9F}"/>
          </ac:graphicFrameMkLst>
        </pc:graphicFrameChg>
        <pc:picChg chg="add del mod">
          <ac:chgData name="Banerjee, Jagannath" userId="7832b613-443c-4035-abaa-4c72b8e15e45" providerId="ADAL" clId="{8D9F11CE-259F-4953-8350-C8474DC11C63}" dt="2024-03-30T13:29:42.406" v="1889" actId="478"/>
          <ac:picMkLst>
            <pc:docMk/>
            <pc:sldMk cId="3242850162" sldId="316"/>
            <ac:picMk id="1026" creationId="{B7006557-54DE-11B1-9F7F-178B6E43019E}"/>
          </ac:picMkLst>
        </pc:picChg>
      </pc:sldChg>
      <pc:sldChg chg="del">
        <pc:chgData name="Banerjee, Jagannath" userId="7832b613-443c-4035-abaa-4c72b8e15e45" providerId="ADAL" clId="{8D9F11CE-259F-4953-8350-C8474DC11C63}" dt="2024-03-29T17:22:09.642" v="1616" actId="47"/>
        <pc:sldMkLst>
          <pc:docMk/>
          <pc:sldMk cId="2991880245" sldId="318"/>
        </pc:sldMkLst>
      </pc:sldChg>
      <pc:sldChg chg="del">
        <pc:chgData name="Banerjee, Jagannath" userId="7832b613-443c-4035-abaa-4c72b8e15e45" providerId="ADAL" clId="{8D9F11CE-259F-4953-8350-C8474DC11C63}" dt="2024-03-29T17:22:10.669" v="1617" actId="47"/>
        <pc:sldMkLst>
          <pc:docMk/>
          <pc:sldMk cId="370409782" sldId="319"/>
        </pc:sldMkLst>
      </pc:sldChg>
      <pc:sldChg chg="addSp delSp modSp add del mod ord">
        <pc:chgData name="Banerjee, Jagannath" userId="7832b613-443c-4035-abaa-4c72b8e15e45" providerId="ADAL" clId="{8D9F11CE-259F-4953-8350-C8474DC11C63}" dt="2024-03-30T17:51:08.778" v="6654" actId="207"/>
        <pc:sldMkLst>
          <pc:docMk/>
          <pc:sldMk cId="2389192256" sldId="320"/>
        </pc:sldMkLst>
        <pc:spChg chg="mod">
          <ac:chgData name="Banerjee, Jagannath" userId="7832b613-443c-4035-abaa-4c72b8e15e45" providerId="ADAL" clId="{8D9F11CE-259F-4953-8350-C8474DC11C63}" dt="2024-03-30T13:28:21.084" v="1875" actId="20577"/>
          <ac:spMkLst>
            <pc:docMk/>
            <pc:sldMk cId="2389192256" sldId="320"/>
            <ac:spMk id="2" creationId="{426F2D18-84AC-0C46-A67D-FB13595DAA34}"/>
          </ac:spMkLst>
        </pc:spChg>
        <pc:spChg chg="add mod">
          <ac:chgData name="Banerjee, Jagannath" userId="7832b613-443c-4035-abaa-4c72b8e15e45" providerId="ADAL" clId="{8D9F11CE-259F-4953-8350-C8474DC11C63}" dt="2024-03-30T17:21:29.869" v="4748" actId="20577"/>
          <ac:spMkLst>
            <pc:docMk/>
            <pc:sldMk cId="2389192256" sldId="320"/>
            <ac:spMk id="5" creationId="{C44B4B1D-B39B-ED63-13B6-55392227DC16}"/>
          </ac:spMkLst>
        </pc:spChg>
        <pc:spChg chg="add del mod">
          <ac:chgData name="Banerjee, Jagannath" userId="7832b613-443c-4035-abaa-4c72b8e15e45" providerId="ADAL" clId="{8D9F11CE-259F-4953-8350-C8474DC11C63}" dt="2024-03-30T14:01:42.433" v="2493" actId="478"/>
          <ac:spMkLst>
            <pc:docMk/>
            <pc:sldMk cId="2389192256" sldId="320"/>
            <ac:spMk id="6" creationId="{BE6243CF-8ED4-91D3-7773-2E87D71C555A}"/>
          </ac:spMkLst>
        </pc:spChg>
        <pc:spChg chg="add del mod">
          <ac:chgData name="Banerjee, Jagannath" userId="7832b613-443c-4035-abaa-4c72b8e15e45" providerId="ADAL" clId="{8D9F11CE-259F-4953-8350-C8474DC11C63}" dt="2024-03-30T14:40:59.855" v="3435" actId="21"/>
          <ac:spMkLst>
            <pc:docMk/>
            <pc:sldMk cId="2389192256" sldId="320"/>
            <ac:spMk id="8" creationId="{EA9778AB-FF29-9919-A5D1-F9EB0877EE25}"/>
          </ac:spMkLst>
        </pc:spChg>
        <pc:spChg chg="del">
          <ac:chgData name="Banerjee, Jagannath" userId="7832b613-443c-4035-abaa-4c72b8e15e45" providerId="ADAL" clId="{8D9F11CE-259F-4953-8350-C8474DC11C63}" dt="2024-03-29T17:03:25.279" v="1265" actId="478"/>
          <ac:spMkLst>
            <pc:docMk/>
            <pc:sldMk cId="2389192256" sldId="320"/>
            <ac:spMk id="11" creationId="{FC96AC61-7303-5F5A-D034-68148FC64163}"/>
          </ac:spMkLst>
        </pc:spChg>
        <pc:spChg chg="del">
          <ac:chgData name="Banerjee, Jagannath" userId="7832b613-443c-4035-abaa-4c72b8e15e45" providerId="ADAL" clId="{8D9F11CE-259F-4953-8350-C8474DC11C63}" dt="2024-03-29T17:03:25.279" v="1265" actId="478"/>
          <ac:spMkLst>
            <pc:docMk/>
            <pc:sldMk cId="2389192256" sldId="320"/>
            <ac:spMk id="12" creationId="{2A757C19-84C6-4634-0D0F-502C1ECDAA0F}"/>
          </ac:spMkLst>
        </pc:spChg>
        <pc:graphicFrameChg chg="add del mod modGraphic">
          <ac:chgData name="Banerjee, Jagannath" userId="7832b613-443c-4035-abaa-4c72b8e15e45" providerId="ADAL" clId="{8D9F11CE-259F-4953-8350-C8474DC11C63}" dt="2024-03-29T17:13:01.668" v="1282" actId="478"/>
          <ac:graphicFrameMkLst>
            <pc:docMk/>
            <pc:sldMk cId="2389192256" sldId="320"/>
            <ac:graphicFrameMk id="6" creationId="{AA52B055-2822-2E7A-71C1-99649C584F55}"/>
          </ac:graphicFrameMkLst>
        </pc:graphicFrameChg>
        <pc:graphicFrameChg chg="add del mod modGraphic">
          <ac:chgData name="Banerjee, Jagannath" userId="7832b613-443c-4035-abaa-4c72b8e15e45" providerId="ADAL" clId="{8D9F11CE-259F-4953-8350-C8474DC11C63}" dt="2024-03-30T15:00:26.792" v="3816" actId="478"/>
          <ac:graphicFrameMkLst>
            <pc:docMk/>
            <pc:sldMk cId="2389192256" sldId="320"/>
            <ac:graphicFrameMk id="7" creationId="{0006BACB-A4EB-9ADA-FC0E-E93D8BBDE5A1}"/>
          </ac:graphicFrameMkLst>
        </pc:graphicFrameChg>
        <pc:graphicFrameChg chg="add del mod modGraphic">
          <ac:chgData name="Banerjee, Jagannath" userId="7832b613-443c-4035-abaa-4c72b8e15e45" providerId="ADAL" clId="{8D9F11CE-259F-4953-8350-C8474DC11C63}" dt="2024-03-30T15:00:29.595" v="3817" actId="478"/>
          <ac:graphicFrameMkLst>
            <pc:docMk/>
            <pc:sldMk cId="2389192256" sldId="320"/>
            <ac:graphicFrameMk id="9" creationId="{ED27A9E2-1733-D211-403F-25A0B6131862}"/>
          </ac:graphicFrameMkLst>
        </pc:graphicFrameChg>
        <pc:graphicFrameChg chg="del">
          <ac:chgData name="Banerjee, Jagannath" userId="7832b613-443c-4035-abaa-4c72b8e15e45" providerId="ADAL" clId="{8D9F11CE-259F-4953-8350-C8474DC11C63}" dt="2024-03-29T17:03:25.279" v="1265" actId="478"/>
          <ac:graphicFrameMkLst>
            <pc:docMk/>
            <pc:sldMk cId="2389192256" sldId="320"/>
            <ac:graphicFrameMk id="10" creationId="{0771F9A1-0D50-0C5D-68C0-A97B83784B47}"/>
          </ac:graphicFrameMkLst>
        </pc:graphicFrameChg>
        <pc:graphicFrameChg chg="add mod modGraphic">
          <ac:chgData name="Banerjee, Jagannath" userId="7832b613-443c-4035-abaa-4c72b8e15e45" providerId="ADAL" clId="{8D9F11CE-259F-4953-8350-C8474DC11C63}" dt="2024-03-30T17:51:08.778" v="6654" actId="207"/>
          <ac:graphicFrameMkLst>
            <pc:docMk/>
            <pc:sldMk cId="2389192256" sldId="320"/>
            <ac:graphicFrameMk id="10" creationId="{12801E28-FD62-237C-6E37-EC7BD1D890DB}"/>
          </ac:graphicFrameMkLst>
        </pc:graphicFrameChg>
        <pc:picChg chg="add del mod">
          <ac:chgData name="Banerjee, Jagannath" userId="7832b613-443c-4035-abaa-4c72b8e15e45" providerId="ADAL" clId="{8D9F11CE-259F-4953-8350-C8474DC11C63}" dt="2024-03-30T14:01:42.433" v="2493" actId="478"/>
          <ac:picMkLst>
            <pc:docMk/>
            <pc:sldMk cId="2389192256" sldId="320"/>
            <ac:picMk id="3" creationId="{A97118A6-C6E1-2692-67FA-8DBCD9299C6B}"/>
          </ac:picMkLst>
        </pc:picChg>
        <pc:picChg chg="add del mod">
          <ac:chgData name="Banerjee, Jagannath" userId="7832b613-443c-4035-abaa-4c72b8e15e45" providerId="ADAL" clId="{8D9F11CE-259F-4953-8350-C8474DC11C63}" dt="2024-03-30T14:54:15.725" v="3801" actId="478"/>
          <ac:picMkLst>
            <pc:docMk/>
            <pc:sldMk cId="2389192256" sldId="320"/>
            <ac:picMk id="4" creationId="{F0D60963-2509-275E-FC16-42E0EB5CC237}"/>
          </ac:picMkLst>
        </pc:picChg>
      </pc:sldChg>
      <pc:sldChg chg="addSp delSp modSp add mod ord">
        <pc:chgData name="Banerjee, Jagannath" userId="7832b613-443c-4035-abaa-4c72b8e15e45" providerId="ADAL" clId="{8D9F11CE-259F-4953-8350-C8474DC11C63}" dt="2024-03-30T17:52:50.614" v="6660"/>
        <pc:sldMkLst>
          <pc:docMk/>
          <pc:sldMk cId="76129489" sldId="321"/>
        </pc:sldMkLst>
        <pc:spChg chg="mod">
          <ac:chgData name="Banerjee, Jagannath" userId="7832b613-443c-4035-abaa-4c72b8e15e45" providerId="ADAL" clId="{8D9F11CE-259F-4953-8350-C8474DC11C63}" dt="2024-03-30T15:07:32.585" v="3906" actId="20577"/>
          <ac:spMkLst>
            <pc:docMk/>
            <pc:sldMk cId="76129489" sldId="321"/>
            <ac:spMk id="2" creationId="{426F2D18-84AC-0C46-A67D-FB13595DAA34}"/>
          </ac:spMkLst>
        </pc:spChg>
        <pc:spChg chg="add mod">
          <ac:chgData name="Banerjee, Jagannath" userId="7832b613-443c-4035-abaa-4c72b8e15e45" providerId="ADAL" clId="{8D9F11CE-259F-4953-8350-C8474DC11C63}" dt="2024-03-30T15:08:36.802" v="3969" actId="1037"/>
          <ac:spMkLst>
            <pc:docMk/>
            <pc:sldMk cId="76129489" sldId="321"/>
            <ac:spMk id="4" creationId="{738477F0-165F-905B-3B11-725C10D213B8}"/>
          </ac:spMkLst>
        </pc:spChg>
        <pc:spChg chg="del">
          <ac:chgData name="Banerjee, Jagannath" userId="7832b613-443c-4035-abaa-4c72b8e15e45" providerId="ADAL" clId="{8D9F11CE-259F-4953-8350-C8474DC11C63}" dt="2024-03-29T17:16:35.368" v="1497" actId="478"/>
          <ac:spMkLst>
            <pc:docMk/>
            <pc:sldMk cId="76129489" sldId="321"/>
            <ac:spMk id="5" creationId="{C44B4B1D-B39B-ED63-13B6-55392227DC16}"/>
          </ac:spMkLst>
        </pc:spChg>
        <pc:spChg chg="add mod">
          <ac:chgData name="Banerjee, Jagannath" userId="7832b613-443c-4035-abaa-4c72b8e15e45" providerId="ADAL" clId="{8D9F11CE-259F-4953-8350-C8474DC11C63}" dt="2024-03-30T15:08:45.409" v="3970" actId="1076"/>
          <ac:spMkLst>
            <pc:docMk/>
            <pc:sldMk cId="76129489" sldId="321"/>
            <ac:spMk id="6" creationId="{F5D4C6B1-B1D0-F611-48F7-FAC8A0D6D31C}"/>
          </ac:spMkLst>
        </pc:spChg>
        <pc:graphicFrameChg chg="add del mod modGraphic">
          <ac:chgData name="Banerjee, Jagannath" userId="7832b613-443c-4035-abaa-4c72b8e15e45" providerId="ADAL" clId="{8D9F11CE-259F-4953-8350-C8474DC11C63}" dt="2024-03-29T18:03:40.536" v="1740" actId="478"/>
          <ac:graphicFrameMkLst>
            <pc:docMk/>
            <pc:sldMk cId="76129489" sldId="321"/>
            <ac:graphicFrameMk id="3" creationId="{488C457D-562C-F3FC-B5E9-EAB00D714412}"/>
          </ac:graphicFrameMkLst>
        </pc:graphicFrameChg>
        <pc:graphicFrameChg chg="del">
          <ac:chgData name="Banerjee, Jagannath" userId="7832b613-443c-4035-abaa-4c72b8e15e45" providerId="ADAL" clId="{8D9F11CE-259F-4953-8350-C8474DC11C63}" dt="2024-03-29T17:16:25.295" v="1496" actId="478"/>
          <ac:graphicFrameMkLst>
            <pc:docMk/>
            <pc:sldMk cId="76129489" sldId="321"/>
            <ac:graphicFrameMk id="7" creationId="{0006BACB-A4EB-9ADA-FC0E-E93D8BBDE5A1}"/>
          </ac:graphicFrameMkLst>
        </pc:graphicFrameChg>
        <pc:graphicFrameChg chg="add mod modGraphic">
          <ac:chgData name="Banerjee, Jagannath" userId="7832b613-443c-4035-abaa-4c72b8e15e45" providerId="ADAL" clId="{8D9F11CE-259F-4953-8350-C8474DC11C63}" dt="2024-03-30T17:52:50.614" v="6660"/>
          <ac:graphicFrameMkLst>
            <pc:docMk/>
            <pc:sldMk cId="76129489" sldId="321"/>
            <ac:graphicFrameMk id="8" creationId="{DBF76BE1-8AC1-BD11-AD09-005F92FB71BE}"/>
          </ac:graphicFrameMkLst>
        </pc:graphicFrameChg>
        <pc:picChg chg="add mod">
          <ac:chgData name="Banerjee, Jagannath" userId="7832b613-443c-4035-abaa-4c72b8e15e45" providerId="ADAL" clId="{8D9F11CE-259F-4953-8350-C8474DC11C63}" dt="2024-03-30T15:08:49.964" v="3980" actId="1038"/>
          <ac:picMkLst>
            <pc:docMk/>
            <pc:sldMk cId="76129489" sldId="321"/>
            <ac:picMk id="3" creationId="{649E454F-CF7B-7F2B-664A-CCDD81BD3838}"/>
          </ac:picMkLst>
        </pc:picChg>
        <pc:picChg chg="del">
          <ac:chgData name="Banerjee, Jagannath" userId="7832b613-443c-4035-abaa-4c72b8e15e45" providerId="ADAL" clId="{8D9F11CE-259F-4953-8350-C8474DC11C63}" dt="2024-03-29T17:16:25.295" v="1496" actId="478"/>
          <ac:picMkLst>
            <pc:docMk/>
            <pc:sldMk cId="76129489" sldId="321"/>
            <ac:picMk id="4" creationId="{F0D60963-2509-275E-FC16-42E0EB5CC237}"/>
          </ac:picMkLst>
        </pc:picChg>
      </pc:sldChg>
      <pc:sldChg chg="addSp delSp modSp add mod ord">
        <pc:chgData name="Banerjee, Jagannath" userId="7832b613-443c-4035-abaa-4c72b8e15e45" providerId="ADAL" clId="{8D9F11CE-259F-4953-8350-C8474DC11C63}" dt="2024-03-30T17:51:22.961" v="6655" actId="2711"/>
        <pc:sldMkLst>
          <pc:docMk/>
          <pc:sldMk cId="2585501053" sldId="322"/>
        </pc:sldMkLst>
        <pc:spChg chg="mod">
          <ac:chgData name="Banerjee, Jagannath" userId="7832b613-443c-4035-abaa-4c72b8e15e45" providerId="ADAL" clId="{8D9F11CE-259F-4953-8350-C8474DC11C63}" dt="2024-03-30T17:47:15.310" v="6622" actId="20577"/>
          <ac:spMkLst>
            <pc:docMk/>
            <pc:sldMk cId="2585501053" sldId="322"/>
            <ac:spMk id="2" creationId="{426F2D18-84AC-0C46-A67D-FB13595DAA34}"/>
          </ac:spMkLst>
        </pc:spChg>
        <pc:spChg chg="add mod">
          <ac:chgData name="Banerjee, Jagannath" userId="7832b613-443c-4035-abaa-4c72b8e15e45" providerId="ADAL" clId="{8D9F11CE-259F-4953-8350-C8474DC11C63}" dt="2024-03-30T14:02:59.662" v="2542" actId="1076"/>
          <ac:spMkLst>
            <pc:docMk/>
            <pc:sldMk cId="2585501053" sldId="322"/>
            <ac:spMk id="4" creationId="{7925B20D-CE84-7BC2-472B-FE192988535B}"/>
          </ac:spMkLst>
        </pc:spChg>
        <pc:spChg chg="del">
          <ac:chgData name="Banerjee, Jagannath" userId="7832b613-443c-4035-abaa-4c72b8e15e45" providerId="ADAL" clId="{8D9F11CE-259F-4953-8350-C8474DC11C63}" dt="2024-03-29T17:22:23.481" v="1621" actId="478"/>
          <ac:spMkLst>
            <pc:docMk/>
            <pc:sldMk cId="2585501053" sldId="322"/>
            <ac:spMk id="6" creationId="{F5D4C6B1-B1D0-F611-48F7-FAC8A0D6D31C}"/>
          </ac:spMkLst>
        </pc:spChg>
        <pc:spChg chg="add del mod">
          <ac:chgData name="Banerjee, Jagannath" userId="7832b613-443c-4035-abaa-4c72b8e15e45" providerId="ADAL" clId="{8D9F11CE-259F-4953-8350-C8474DC11C63}" dt="2024-03-29T17:58:37.781" v="1711"/>
          <ac:spMkLst>
            <pc:docMk/>
            <pc:sldMk cId="2585501053" sldId="322"/>
            <ac:spMk id="11" creationId="{BF2B54BC-36AB-D612-CE67-9F3A020EDEB9}"/>
          </ac:spMkLst>
        </pc:spChg>
        <pc:spChg chg="add del mod">
          <ac:chgData name="Banerjee, Jagannath" userId="7832b613-443c-4035-abaa-4c72b8e15e45" providerId="ADAL" clId="{8D9F11CE-259F-4953-8350-C8474DC11C63}" dt="2024-03-29T17:51:06.174" v="1672" actId="478"/>
          <ac:spMkLst>
            <pc:docMk/>
            <pc:sldMk cId="2585501053" sldId="322"/>
            <ac:spMk id="12" creationId="{6E06AB47-2019-46C0-69E1-D6FBACC57DFF}"/>
          </ac:spMkLst>
        </pc:spChg>
        <pc:spChg chg="add del mod">
          <ac:chgData name="Banerjee, Jagannath" userId="7832b613-443c-4035-abaa-4c72b8e15e45" providerId="ADAL" clId="{8D9F11CE-259F-4953-8350-C8474DC11C63}" dt="2024-03-29T17:58:37.781" v="1713"/>
          <ac:spMkLst>
            <pc:docMk/>
            <pc:sldMk cId="2585501053" sldId="322"/>
            <ac:spMk id="13" creationId="{370351B5-CBA3-7666-4106-D4B9C72A1E9A}"/>
          </ac:spMkLst>
        </pc:spChg>
        <pc:spChg chg="add del mod">
          <ac:chgData name="Banerjee, Jagannath" userId="7832b613-443c-4035-abaa-4c72b8e15e45" providerId="ADAL" clId="{8D9F11CE-259F-4953-8350-C8474DC11C63}" dt="2024-03-29T17:58:37.781" v="1715"/>
          <ac:spMkLst>
            <pc:docMk/>
            <pc:sldMk cId="2585501053" sldId="322"/>
            <ac:spMk id="14" creationId="{C5DA7590-F7DC-69A5-6164-C49AE2AA44A4}"/>
          </ac:spMkLst>
        </pc:spChg>
        <pc:spChg chg="add del mod">
          <ac:chgData name="Banerjee, Jagannath" userId="7832b613-443c-4035-abaa-4c72b8e15e45" providerId="ADAL" clId="{8D9F11CE-259F-4953-8350-C8474DC11C63}" dt="2024-03-29T17:58:37.781" v="1717"/>
          <ac:spMkLst>
            <pc:docMk/>
            <pc:sldMk cId="2585501053" sldId="322"/>
            <ac:spMk id="15" creationId="{9AFFBF68-B5B8-9C15-9518-45EEE30AD6F0}"/>
          </ac:spMkLst>
        </pc:spChg>
        <pc:spChg chg="add del mod">
          <ac:chgData name="Banerjee, Jagannath" userId="7832b613-443c-4035-abaa-4c72b8e15e45" providerId="ADAL" clId="{8D9F11CE-259F-4953-8350-C8474DC11C63}" dt="2024-03-29T17:58:45.528" v="1724" actId="478"/>
          <ac:spMkLst>
            <pc:docMk/>
            <pc:sldMk cId="2585501053" sldId="322"/>
            <ac:spMk id="16" creationId="{2CEA12E1-8CBF-8883-A8A6-AB11F8CECD52}"/>
          </ac:spMkLst>
        </pc:spChg>
        <pc:graphicFrameChg chg="del">
          <ac:chgData name="Banerjee, Jagannath" userId="7832b613-443c-4035-abaa-4c72b8e15e45" providerId="ADAL" clId="{8D9F11CE-259F-4953-8350-C8474DC11C63}" dt="2024-03-29T17:22:23.481" v="1621" actId="478"/>
          <ac:graphicFrameMkLst>
            <pc:docMk/>
            <pc:sldMk cId="2585501053" sldId="322"/>
            <ac:graphicFrameMk id="3" creationId="{488C457D-562C-F3FC-B5E9-EAB00D714412}"/>
          </ac:graphicFrameMkLst>
        </pc:graphicFrameChg>
        <pc:graphicFrameChg chg="add del mod modGraphic">
          <ac:chgData name="Banerjee, Jagannath" userId="7832b613-443c-4035-abaa-4c72b8e15e45" providerId="ADAL" clId="{8D9F11CE-259F-4953-8350-C8474DC11C63}" dt="2024-03-29T17:58:37.765" v="1709" actId="478"/>
          <ac:graphicFrameMkLst>
            <pc:docMk/>
            <pc:sldMk cId="2585501053" sldId="322"/>
            <ac:graphicFrameMk id="17" creationId="{34E03BF0-1FBE-042F-FD7C-1F18E0BFBFA6}"/>
          </ac:graphicFrameMkLst>
        </pc:graphicFrameChg>
        <pc:graphicFrameChg chg="add mod modGraphic">
          <ac:chgData name="Banerjee, Jagannath" userId="7832b613-443c-4035-abaa-4c72b8e15e45" providerId="ADAL" clId="{8D9F11CE-259F-4953-8350-C8474DC11C63}" dt="2024-03-30T17:51:22.961" v="6655" actId="2711"/>
          <ac:graphicFrameMkLst>
            <pc:docMk/>
            <pc:sldMk cId="2585501053" sldId="322"/>
            <ac:graphicFrameMk id="18" creationId="{8A4004BF-5382-6E13-2734-6D91DA8A4F43}"/>
          </ac:graphicFrameMkLst>
        </pc:graphicFrameChg>
        <pc:picChg chg="add mod">
          <ac:chgData name="Banerjee, Jagannath" userId="7832b613-443c-4035-abaa-4c72b8e15e45" providerId="ADAL" clId="{8D9F11CE-259F-4953-8350-C8474DC11C63}" dt="2024-03-30T14:02:52.293" v="2540" actId="14100"/>
          <ac:picMkLst>
            <pc:docMk/>
            <pc:sldMk cId="2585501053" sldId="322"/>
            <ac:picMk id="3" creationId="{B7C44083-F956-3330-8454-6D80BEBFC2FD}"/>
          </ac:picMkLst>
        </pc:picChg>
        <pc:picChg chg="add del mod">
          <ac:chgData name="Banerjee, Jagannath" userId="7832b613-443c-4035-abaa-4c72b8e15e45" providerId="ADAL" clId="{8D9F11CE-259F-4953-8350-C8474DC11C63}" dt="2024-03-29T17:58:38.702" v="1718" actId="478"/>
          <ac:picMkLst>
            <pc:docMk/>
            <pc:sldMk cId="2585501053" sldId="322"/>
            <ac:picMk id="5" creationId="{66BA5451-1249-D8FD-B6A8-998903DEB01C}"/>
          </ac:picMkLst>
        </pc:picChg>
        <pc:picChg chg="add del mod">
          <ac:chgData name="Banerjee, Jagannath" userId="7832b613-443c-4035-abaa-4c72b8e15e45" providerId="ADAL" clId="{8D9F11CE-259F-4953-8350-C8474DC11C63}" dt="2024-03-29T17:58:42.572" v="1722" actId="478"/>
          <ac:picMkLst>
            <pc:docMk/>
            <pc:sldMk cId="2585501053" sldId="322"/>
            <ac:picMk id="7" creationId="{C632A091-2697-ECDD-31E6-43DCC5EECB1C}"/>
          </ac:picMkLst>
        </pc:picChg>
        <pc:picChg chg="add del mod">
          <ac:chgData name="Banerjee, Jagannath" userId="7832b613-443c-4035-abaa-4c72b8e15e45" providerId="ADAL" clId="{8D9F11CE-259F-4953-8350-C8474DC11C63}" dt="2024-03-29T17:58:41.377" v="1721" actId="478"/>
          <ac:picMkLst>
            <pc:docMk/>
            <pc:sldMk cId="2585501053" sldId="322"/>
            <ac:picMk id="8" creationId="{76557711-3C65-32C7-2D7A-603C42BB16A9}"/>
          </ac:picMkLst>
        </pc:picChg>
        <pc:picChg chg="add del mod">
          <ac:chgData name="Banerjee, Jagannath" userId="7832b613-443c-4035-abaa-4c72b8e15e45" providerId="ADAL" clId="{8D9F11CE-259F-4953-8350-C8474DC11C63}" dt="2024-03-29T17:58:40.834" v="1720" actId="478"/>
          <ac:picMkLst>
            <pc:docMk/>
            <pc:sldMk cId="2585501053" sldId="322"/>
            <ac:picMk id="9" creationId="{1F75ECCC-9CC6-607B-4F53-C4B7217BC9AD}"/>
          </ac:picMkLst>
        </pc:picChg>
        <pc:picChg chg="add del mod">
          <ac:chgData name="Banerjee, Jagannath" userId="7832b613-443c-4035-abaa-4c72b8e15e45" providerId="ADAL" clId="{8D9F11CE-259F-4953-8350-C8474DC11C63}" dt="2024-03-29T17:58:39.150" v="1719" actId="478"/>
          <ac:picMkLst>
            <pc:docMk/>
            <pc:sldMk cId="2585501053" sldId="322"/>
            <ac:picMk id="10" creationId="{C83E00CE-D7FC-59E0-CB0D-571DA2AAF444}"/>
          </ac:picMkLst>
        </pc:picChg>
      </pc:sldChg>
      <pc:sldChg chg="addSp modSp new del mod">
        <pc:chgData name="Banerjee, Jagannath" userId="7832b613-443c-4035-abaa-4c72b8e15e45" providerId="ADAL" clId="{8D9F11CE-259F-4953-8350-C8474DC11C63}" dt="2024-03-30T14:03:16.230" v="2544" actId="47"/>
        <pc:sldMkLst>
          <pc:docMk/>
          <pc:sldMk cId="939155720" sldId="323"/>
        </pc:sldMkLst>
        <pc:spChg chg="add mod">
          <ac:chgData name="Banerjee, Jagannath" userId="7832b613-443c-4035-abaa-4c72b8e15e45" providerId="ADAL" clId="{8D9F11CE-259F-4953-8350-C8474DC11C63}" dt="2024-03-30T13:43:07.081" v="2141" actId="20577"/>
          <ac:spMkLst>
            <pc:docMk/>
            <pc:sldMk cId="939155720" sldId="323"/>
            <ac:spMk id="2" creationId="{9C2B8147-7DF4-EAA4-92A7-169AE1E22A83}"/>
          </ac:spMkLst>
        </pc:spChg>
        <pc:spChg chg="add mod">
          <ac:chgData name="Banerjee, Jagannath" userId="7832b613-443c-4035-abaa-4c72b8e15e45" providerId="ADAL" clId="{8D9F11CE-259F-4953-8350-C8474DC11C63}" dt="2024-03-30T13:43:23.496" v="2143" actId="552"/>
          <ac:spMkLst>
            <pc:docMk/>
            <pc:sldMk cId="939155720" sldId="323"/>
            <ac:spMk id="4" creationId="{4B1688DE-5B71-4B10-D496-D360D9EA8200}"/>
          </ac:spMkLst>
        </pc:spChg>
        <pc:spChg chg="add mod">
          <ac:chgData name="Banerjee, Jagannath" userId="7832b613-443c-4035-abaa-4c72b8e15e45" providerId="ADAL" clId="{8D9F11CE-259F-4953-8350-C8474DC11C63}" dt="2024-03-30T13:43:28.645" v="2144" actId="1076"/>
          <ac:spMkLst>
            <pc:docMk/>
            <pc:sldMk cId="939155720" sldId="323"/>
            <ac:spMk id="7" creationId="{5A67F08D-0F2D-A377-8C18-A9E0309ED959}"/>
          </ac:spMkLst>
        </pc:spChg>
        <pc:picChg chg="add mod">
          <ac:chgData name="Banerjee, Jagannath" userId="7832b613-443c-4035-abaa-4c72b8e15e45" providerId="ADAL" clId="{8D9F11CE-259F-4953-8350-C8474DC11C63}" dt="2024-03-30T13:43:23.496" v="2143" actId="552"/>
          <ac:picMkLst>
            <pc:docMk/>
            <pc:sldMk cId="939155720" sldId="323"/>
            <ac:picMk id="5" creationId="{29A40403-17BE-B25D-4DA7-FB4262BE8E9C}"/>
          </ac:picMkLst>
        </pc:picChg>
      </pc:sldChg>
      <pc:sldChg chg="addSp delSp modSp add mod">
        <pc:chgData name="Banerjee, Jagannath" userId="7832b613-443c-4035-abaa-4c72b8e15e45" providerId="ADAL" clId="{8D9F11CE-259F-4953-8350-C8474DC11C63}" dt="2024-03-30T13:26:54.746" v="1831" actId="2710"/>
        <pc:sldMkLst>
          <pc:docMk/>
          <pc:sldMk cId="825095110" sldId="324"/>
        </pc:sldMkLst>
        <pc:spChg chg="mod">
          <ac:chgData name="Banerjee, Jagannath" userId="7832b613-443c-4035-abaa-4c72b8e15e45" providerId="ADAL" clId="{8D9F11CE-259F-4953-8350-C8474DC11C63}" dt="2024-03-30T13:24:37.684" v="1812" actId="1076"/>
          <ac:spMkLst>
            <pc:docMk/>
            <pc:sldMk cId="825095110" sldId="324"/>
            <ac:spMk id="2" creationId="{9C2B8147-7DF4-EAA4-92A7-169AE1E22A83}"/>
          </ac:spMkLst>
        </pc:spChg>
        <pc:spChg chg="add mod">
          <ac:chgData name="Banerjee, Jagannath" userId="7832b613-443c-4035-abaa-4c72b8e15e45" providerId="ADAL" clId="{8D9F11CE-259F-4953-8350-C8474DC11C63}" dt="2024-03-30T13:26:54.746" v="1831" actId="2710"/>
          <ac:spMkLst>
            <pc:docMk/>
            <pc:sldMk cId="825095110" sldId="324"/>
            <ac:spMk id="3" creationId="{5E09BE6E-06B3-5E04-A20A-E09B13BDF333}"/>
          </ac:spMkLst>
        </pc:spChg>
        <pc:spChg chg="add del mod">
          <ac:chgData name="Banerjee, Jagannath" userId="7832b613-443c-4035-abaa-4c72b8e15e45" providerId="ADAL" clId="{8D9F11CE-259F-4953-8350-C8474DC11C63}" dt="2024-03-30T13:26:38.897" v="1826" actId="478"/>
          <ac:spMkLst>
            <pc:docMk/>
            <pc:sldMk cId="825095110" sldId="324"/>
            <ac:spMk id="4" creationId="{AEF37CB0-9676-91CC-2B8E-1497BDA8B61D}"/>
          </ac:spMkLst>
        </pc:spChg>
      </pc:sldChg>
      <pc:sldChg chg="addSp delSp modSp add mod ord">
        <pc:chgData name="Banerjee, Jagannath" userId="7832b613-443c-4035-abaa-4c72b8e15e45" providerId="ADAL" clId="{8D9F11CE-259F-4953-8350-C8474DC11C63}" dt="2024-03-30T15:21:24.135" v="4090" actId="14100"/>
        <pc:sldMkLst>
          <pc:docMk/>
          <pc:sldMk cId="1400577430" sldId="325"/>
        </pc:sldMkLst>
        <pc:spChg chg="del">
          <ac:chgData name="Banerjee, Jagannath" userId="7832b613-443c-4035-abaa-4c72b8e15e45" providerId="ADAL" clId="{8D9F11CE-259F-4953-8350-C8474DC11C63}" dt="2024-03-30T13:30:47.531" v="1891" actId="478"/>
          <ac:spMkLst>
            <pc:docMk/>
            <pc:sldMk cId="1400577430" sldId="325"/>
            <ac:spMk id="2" creationId="{EB1A1898-E7B0-7F1A-408E-0217A54E1C3D}"/>
          </ac:spMkLst>
        </pc:spChg>
        <pc:spChg chg="mod">
          <ac:chgData name="Banerjee, Jagannath" userId="7832b613-443c-4035-abaa-4c72b8e15e45" providerId="ADAL" clId="{8D9F11CE-259F-4953-8350-C8474DC11C63}" dt="2024-03-30T13:31:00.095" v="1895" actId="1076"/>
          <ac:spMkLst>
            <pc:docMk/>
            <pc:sldMk cId="1400577430" sldId="325"/>
            <ac:spMk id="3" creationId="{C9A08F21-54EE-0526-A574-747EAB1C0E15}"/>
          </ac:spMkLst>
        </pc:spChg>
        <pc:spChg chg="mod">
          <ac:chgData name="Banerjee, Jagannath" userId="7832b613-443c-4035-abaa-4c72b8e15e45" providerId="ADAL" clId="{8D9F11CE-259F-4953-8350-C8474DC11C63}" dt="2024-03-30T15:17:36.763" v="3992" actId="33524"/>
          <ac:spMkLst>
            <pc:docMk/>
            <pc:sldMk cId="1400577430" sldId="325"/>
            <ac:spMk id="4" creationId="{89028515-5C1F-B88C-157B-C0E1992A8648}"/>
          </ac:spMkLst>
        </pc:spChg>
        <pc:spChg chg="del mod">
          <ac:chgData name="Banerjee, Jagannath" userId="7832b613-443c-4035-abaa-4c72b8e15e45" providerId="ADAL" clId="{8D9F11CE-259F-4953-8350-C8474DC11C63}" dt="2024-03-30T15:16:37.015" v="3984" actId="478"/>
          <ac:spMkLst>
            <pc:docMk/>
            <pc:sldMk cId="1400577430" sldId="325"/>
            <ac:spMk id="5" creationId="{F1AEF677-E2D5-668B-9C14-08C6B2F643F1}"/>
          </ac:spMkLst>
        </pc:spChg>
        <pc:spChg chg="del">
          <ac:chgData name="Banerjee, Jagannath" userId="7832b613-443c-4035-abaa-4c72b8e15e45" providerId="ADAL" clId="{8D9F11CE-259F-4953-8350-C8474DC11C63}" dt="2024-03-30T13:30:53.856" v="1892" actId="478"/>
          <ac:spMkLst>
            <pc:docMk/>
            <pc:sldMk cId="1400577430" sldId="325"/>
            <ac:spMk id="6" creationId="{A7A05101-0B2B-C928-E77C-30FE65156DD9}"/>
          </ac:spMkLst>
        </pc:spChg>
        <pc:spChg chg="add del mod">
          <ac:chgData name="Banerjee, Jagannath" userId="7832b613-443c-4035-abaa-4c72b8e15e45" providerId="ADAL" clId="{8D9F11CE-259F-4953-8350-C8474DC11C63}" dt="2024-03-30T13:30:56.328" v="1893" actId="478"/>
          <ac:spMkLst>
            <pc:docMk/>
            <pc:sldMk cId="1400577430" sldId="325"/>
            <ac:spMk id="8" creationId="{4A18920C-8FBC-EAB4-05F0-EA3EE85395E4}"/>
          </ac:spMkLst>
        </pc:spChg>
        <pc:spChg chg="mod topLvl">
          <ac:chgData name="Banerjee, Jagannath" userId="7832b613-443c-4035-abaa-4c72b8e15e45" providerId="ADAL" clId="{8D9F11CE-259F-4953-8350-C8474DC11C63}" dt="2024-03-30T15:19:54.434" v="4053" actId="165"/>
          <ac:spMkLst>
            <pc:docMk/>
            <pc:sldMk cId="1400577430" sldId="325"/>
            <ac:spMk id="11" creationId="{6ECC889E-44B9-E711-FBA6-BA64ABBA1CBE}"/>
          </ac:spMkLst>
        </pc:spChg>
        <pc:spChg chg="mod topLvl">
          <ac:chgData name="Banerjee, Jagannath" userId="7832b613-443c-4035-abaa-4c72b8e15e45" providerId="ADAL" clId="{8D9F11CE-259F-4953-8350-C8474DC11C63}" dt="2024-03-30T15:19:54.434" v="4053" actId="165"/>
          <ac:spMkLst>
            <pc:docMk/>
            <pc:sldMk cId="1400577430" sldId="325"/>
            <ac:spMk id="12" creationId="{0CEEF29D-C5B3-A67D-D481-76B5B678BE6F}"/>
          </ac:spMkLst>
        </pc:spChg>
        <pc:spChg chg="mod topLvl">
          <ac:chgData name="Banerjee, Jagannath" userId="7832b613-443c-4035-abaa-4c72b8e15e45" providerId="ADAL" clId="{8D9F11CE-259F-4953-8350-C8474DC11C63}" dt="2024-03-30T15:19:54.434" v="4053" actId="165"/>
          <ac:spMkLst>
            <pc:docMk/>
            <pc:sldMk cId="1400577430" sldId="325"/>
            <ac:spMk id="13" creationId="{E9F2B7A1-22DA-C292-04FF-2D8CD56ED2D3}"/>
          </ac:spMkLst>
        </pc:spChg>
        <pc:spChg chg="del mod topLvl">
          <ac:chgData name="Banerjee, Jagannath" userId="7832b613-443c-4035-abaa-4c72b8e15e45" providerId="ADAL" clId="{8D9F11CE-259F-4953-8350-C8474DC11C63}" dt="2024-03-30T15:20:02.052" v="4054" actId="478"/>
          <ac:spMkLst>
            <pc:docMk/>
            <pc:sldMk cId="1400577430" sldId="325"/>
            <ac:spMk id="14" creationId="{E061BEE6-033D-A1AA-2C1C-A0C35A988294}"/>
          </ac:spMkLst>
        </pc:spChg>
        <pc:spChg chg="mod topLvl">
          <ac:chgData name="Banerjee, Jagannath" userId="7832b613-443c-4035-abaa-4c72b8e15e45" providerId="ADAL" clId="{8D9F11CE-259F-4953-8350-C8474DC11C63}" dt="2024-03-30T15:21:24.135" v="4090" actId="14100"/>
          <ac:spMkLst>
            <pc:docMk/>
            <pc:sldMk cId="1400577430" sldId="325"/>
            <ac:spMk id="15" creationId="{D009F52D-BEAB-3BBA-0313-7CEF3A41DF42}"/>
          </ac:spMkLst>
        </pc:spChg>
        <pc:spChg chg="mod topLvl">
          <ac:chgData name="Banerjee, Jagannath" userId="7832b613-443c-4035-abaa-4c72b8e15e45" providerId="ADAL" clId="{8D9F11CE-259F-4953-8350-C8474DC11C63}" dt="2024-03-30T15:21:02.378" v="4085" actId="1076"/>
          <ac:spMkLst>
            <pc:docMk/>
            <pc:sldMk cId="1400577430" sldId="325"/>
            <ac:spMk id="19" creationId="{FCE432A2-3537-6897-42E2-3FC34A032DC4}"/>
          </ac:spMkLst>
        </pc:spChg>
        <pc:spChg chg="mod topLvl">
          <ac:chgData name="Banerjee, Jagannath" userId="7832b613-443c-4035-abaa-4c72b8e15e45" providerId="ADAL" clId="{8D9F11CE-259F-4953-8350-C8474DC11C63}" dt="2024-03-30T15:20:08.628" v="4056" actId="1076"/>
          <ac:spMkLst>
            <pc:docMk/>
            <pc:sldMk cId="1400577430" sldId="325"/>
            <ac:spMk id="24" creationId="{3B6EF42E-DB96-EFAF-91FC-E3CA92EEF320}"/>
          </ac:spMkLst>
        </pc:spChg>
        <pc:spChg chg="mod topLvl">
          <ac:chgData name="Banerjee, Jagannath" userId="7832b613-443c-4035-abaa-4c72b8e15e45" providerId="ADAL" clId="{8D9F11CE-259F-4953-8350-C8474DC11C63}" dt="2024-03-30T15:20:58.060" v="4084" actId="14100"/>
          <ac:spMkLst>
            <pc:docMk/>
            <pc:sldMk cId="1400577430" sldId="325"/>
            <ac:spMk id="26" creationId="{705152EE-9A62-6A82-177D-2284B0BF8DCB}"/>
          </ac:spMkLst>
        </pc:spChg>
        <pc:grpChg chg="add del mod">
          <ac:chgData name="Banerjee, Jagannath" userId="7832b613-443c-4035-abaa-4c72b8e15e45" providerId="ADAL" clId="{8D9F11CE-259F-4953-8350-C8474DC11C63}" dt="2024-03-30T15:19:54.434" v="4053" actId="165"/>
          <ac:grpSpMkLst>
            <pc:docMk/>
            <pc:sldMk cId="1400577430" sldId="325"/>
            <ac:grpSpMk id="10" creationId="{6276535A-F22E-A6CB-CBFD-550A9560558E}"/>
          </ac:grpSpMkLst>
        </pc:grpChg>
        <pc:graphicFrameChg chg="add del mod">
          <ac:chgData name="Banerjee, Jagannath" userId="7832b613-443c-4035-abaa-4c72b8e15e45" providerId="ADAL" clId="{8D9F11CE-259F-4953-8350-C8474DC11C63}" dt="2024-03-30T15:17:57.928" v="3995" actId="478"/>
          <ac:graphicFrameMkLst>
            <pc:docMk/>
            <pc:sldMk cId="1400577430" sldId="325"/>
            <ac:graphicFrameMk id="9" creationId="{4EA85E22-E916-7E40-6E11-85793DBC1DC1}"/>
          </ac:graphicFrameMkLst>
        </pc:graphicFrameChg>
        <pc:picChg chg="del mod">
          <ac:chgData name="Banerjee, Jagannath" userId="7832b613-443c-4035-abaa-4c72b8e15e45" providerId="ADAL" clId="{8D9F11CE-259F-4953-8350-C8474DC11C63}" dt="2024-03-30T15:16:35.438" v="3983" actId="478"/>
          <ac:picMkLst>
            <pc:docMk/>
            <pc:sldMk cId="1400577430" sldId="325"/>
            <ac:picMk id="1026" creationId="{B7006557-54DE-11B1-9F7F-178B6E43019E}"/>
          </ac:picMkLst>
        </pc:picChg>
        <pc:cxnChg chg="mod topLvl">
          <ac:chgData name="Banerjee, Jagannath" userId="7832b613-443c-4035-abaa-4c72b8e15e45" providerId="ADAL" clId="{8D9F11CE-259F-4953-8350-C8474DC11C63}" dt="2024-03-30T15:21:24.135" v="4090" actId="14100"/>
          <ac:cxnSpMkLst>
            <pc:docMk/>
            <pc:sldMk cId="1400577430" sldId="325"/>
            <ac:cxnSpMk id="16" creationId="{31C4D85D-F922-D108-DCE9-7D2D2A6940BE}"/>
          </ac:cxnSpMkLst>
        </pc:cxnChg>
        <pc:cxnChg chg="mod topLvl">
          <ac:chgData name="Banerjee, Jagannath" userId="7832b613-443c-4035-abaa-4c72b8e15e45" providerId="ADAL" clId="{8D9F11CE-259F-4953-8350-C8474DC11C63}" dt="2024-03-30T15:21:24.135" v="4090" actId="14100"/>
          <ac:cxnSpMkLst>
            <pc:docMk/>
            <pc:sldMk cId="1400577430" sldId="325"/>
            <ac:cxnSpMk id="17" creationId="{5E88544E-0680-6DB7-5DED-BBE2B07BCB68}"/>
          </ac:cxnSpMkLst>
        </pc:cxnChg>
        <pc:cxnChg chg="del mod topLvl">
          <ac:chgData name="Banerjee, Jagannath" userId="7832b613-443c-4035-abaa-4c72b8e15e45" providerId="ADAL" clId="{8D9F11CE-259F-4953-8350-C8474DC11C63}" dt="2024-03-30T15:20:03.473" v="4055" actId="478"/>
          <ac:cxnSpMkLst>
            <pc:docMk/>
            <pc:sldMk cId="1400577430" sldId="325"/>
            <ac:cxnSpMk id="18" creationId="{C515B426-B6FE-F361-39AD-A8D395991A7D}"/>
          </ac:cxnSpMkLst>
        </pc:cxnChg>
        <pc:cxnChg chg="mod topLvl">
          <ac:chgData name="Banerjee, Jagannath" userId="7832b613-443c-4035-abaa-4c72b8e15e45" providerId="ADAL" clId="{8D9F11CE-259F-4953-8350-C8474DC11C63}" dt="2024-03-30T15:21:14.087" v="4088" actId="14100"/>
          <ac:cxnSpMkLst>
            <pc:docMk/>
            <pc:sldMk cId="1400577430" sldId="325"/>
            <ac:cxnSpMk id="20" creationId="{D65C8CDD-2FEE-C531-E206-EC71C7377151}"/>
          </ac:cxnSpMkLst>
        </pc:cxnChg>
        <pc:cxnChg chg="mod topLvl">
          <ac:chgData name="Banerjee, Jagannath" userId="7832b613-443c-4035-abaa-4c72b8e15e45" providerId="ADAL" clId="{8D9F11CE-259F-4953-8350-C8474DC11C63}" dt="2024-03-30T15:21:24.135" v="4090" actId="14100"/>
          <ac:cxnSpMkLst>
            <pc:docMk/>
            <pc:sldMk cId="1400577430" sldId="325"/>
            <ac:cxnSpMk id="21" creationId="{B296CF9A-D5D6-44A6-5C27-F0A90C402C24}"/>
          </ac:cxnSpMkLst>
        </pc:cxnChg>
        <pc:cxnChg chg="mod topLvl">
          <ac:chgData name="Banerjee, Jagannath" userId="7832b613-443c-4035-abaa-4c72b8e15e45" providerId="ADAL" clId="{8D9F11CE-259F-4953-8350-C8474DC11C63}" dt="2024-03-30T15:20:45.159" v="4082" actId="1076"/>
          <ac:cxnSpMkLst>
            <pc:docMk/>
            <pc:sldMk cId="1400577430" sldId="325"/>
            <ac:cxnSpMk id="23" creationId="{13540068-7AB3-5581-4C2D-3A70946835EE}"/>
          </ac:cxnSpMkLst>
        </pc:cxnChg>
        <pc:cxnChg chg="mod topLvl">
          <ac:chgData name="Banerjee, Jagannath" userId="7832b613-443c-4035-abaa-4c72b8e15e45" providerId="ADAL" clId="{8D9F11CE-259F-4953-8350-C8474DC11C63}" dt="2024-03-30T15:21:24.135" v="4090" actId="14100"/>
          <ac:cxnSpMkLst>
            <pc:docMk/>
            <pc:sldMk cId="1400577430" sldId="325"/>
            <ac:cxnSpMk id="25" creationId="{43E7821A-3249-4645-343B-A642791D96FC}"/>
          </ac:cxnSpMkLst>
        </pc:cxnChg>
      </pc:sldChg>
      <pc:sldChg chg="modSp add del mod">
        <pc:chgData name="Banerjee, Jagannath" userId="7832b613-443c-4035-abaa-4c72b8e15e45" providerId="ADAL" clId="{8D9F11CE-259F-4953-8350-C8474DC11C63}" dt="2024-03-30T14:03:13.028" v="2543" actId="47"/>
        <pc:sldMkLst>
          <pc:docMk/>
          <pc:sldMk cId="2337095084" sldId="326"/>
        </pc:sldMkLst>
        <pc:spChg chg="mod">
          <ac:chgData name="Banerjee, Jagannath" userId="7832b613-443c-4035-abaa-4c72b8e15e45" providerId="ADAL" clId="{8D9F11CE-259F-4953-8350-C8474DC11C63}" dt="2024-03-30T13:42:55.397" v="2122" actId="20577"/>
          <ac:spMkLst>
            <pc:docMk/>
            <pc:sldMk cId="2337095084" sldId="326"/>
            <ac:spMk id="2" creationId="{66DCB3AA-7445-7055-D1DA-5E208FFE9414}"/>
          </ac:spMkLst>
        </pc:spChg>
      </pc:sldChg>
      <pc:sldChg chg="addSp delSp modSp add mod">
        <pc:chgData name="Banerjee, Jagannath" userId="7832b613-443c-4035-abaa-4c72b8e15e45" providerId="ADAL" clId="{8D9F11CE-259F-4953-8350-C8474DC11C63}" dt="2024-03-30T14:26:02.179" v="3145" actId="1076"/>
        <pc:sldMkLst>
          <pc:docMk/>
          <pc:sldMk cId="576207924" sldId="327"/>
        </pc:sldMkLst>
        <pc:spChg chg="add del mod">
          <ac:chgData name="Banerjee, Jagannath" userId="7832b613-443c-4035-abaa-4c72b8e15e45" providerId="ADAL" clId="{8D9F11CE-259F-4953-8350-C8474DC11C63}" dt="2024-03-30T14:12:01.671" v="2570" actId="478"/>
          <ac:spMkLst>
            <pc:docMk/>
            <pc:sldMk cId="576207924" sldId="327"/>
            <ac:spMk id="2" creationId="{2A67EE0B-3465-7391-D53A-20E8A96836E0}"/>
          </ac:spMkLst>
        </pc:spChg>
        <pc:spChg chg="del">
          <ac:chgData name="Banerjee, Jagannath" userId="7832b613-443c-4035-abaa-4c72b8e15e45" providerId="ADAL" clId="{8D9F11CE-259F-4953-8350-C8474DC11C63}" dt="2024-03-30T13:48:05.922" v="2282" actId="478"/>
          <ac:spMkLst>
            <pc:docMk/>
            <pc:sldMk cId="576207924" sldId="327"/>
            <ac:spMk id="3" creationId="{38D66ECD-75BA-8A51-4512-2B12B43D0FAD}"/>
          </ac:spMkLst>
        </pc:spChg>
        <pc:spChg chg="add mod">
          <ac:chgData name="Banerjee, Jagannath" userId="7832b613-443c-4035-abaa-4c72b8e15e45" providerId="ADAL" clId="{8D9F11CE-259F-4953-8350-C8474DC11C63}" dt="2024-03-30T14:26:02.179" v="3145" actId="1076"/>
          <ac:spMkLst>
            <pc:docMk/>
            <pc:sldMk cId="576207924" sldId="327"/>
            <ac:spMk id="4" creationId="{3CB27796-53E7-D8E0-F242-31AD9C2BEC3E}"/>
          </ac:spMkLst>
        </pc:spChg>
        <pc:spChg chg="mod">
          <ac:chgData name="Banerjee, Jagannath" userId="7832b613-443c-4035-abaa-4c72b8e15e45" providerId="ADAL" clId="{8D9F11CE-259F-4953-8350-C8474DC11C63}" dt="2024-03-30T13:49:37.050" v="2313" actId="20577"/>
          <ac:spMkLst>
            <pc:docMk/>
            <pc:sldMk cId="576207924" sldId="327"/>
            <ac:spMk id="6" creationId="{8DA98BB5-C5B4-8F38-3CD4-A629989F0DE8}"/>
          </ac:spMkLst>
        </pc:spChg>
        <pc:picChg chg="mod">
          <ac:chgData name="Banerjee, Jagannath" userId="7832b613-443c-4035-abaa-4c72b8e15e45" providerId="ADAL" clId="{8D9F11CE-259F-4953-8350-C8474DC11C63}" dt="2024-03-30T14:25:56.063" v="3144" actId="1037"/>
          <ac:picMkLst>
            <pc:docMk/>
            <pc:sldMk cId="576207924" sldId="327"/>
            <ac:picMk id="8" creationId="{F837A53D-58ED-5E22-39D6-1D0D8D2169DC}"/>
          </ac:picMkLst>
        </pc:picChg>
        <pc:picChg chg="del">
          <ac:chgData name="Banerjee, Jagannath" userId="7832b613-443c-4035-abaa-4c72b8e15e45" providerId="ADAL" clId="{8D9F11CE-259F-4953-8350-C8474DC11C63}" dt="2024-03-30T13:47:26.306" v="2237" actId="478"/>
          <ac:picMkLst>
            <pc:docMk/>
            <pc:sldMk cId="576207924" sldId="327"/>
            <ac:picMk id="14" creationId="{59433124-1173-30EE-67D5-127404ADB83A}"/>
          </ac:picMkLst>
        </pc:picChg>
        <pc:picChg chg="del">
          <ac:chgData name="Banerjee, Jagannath" userId="7832b613-443c-4035-abaa-4c72b8e15e45" providerId="ADAL" clId="{8D9F11CE-259F-4953-8350-C8474DC11C63}" dt="2024-03-30T13:47:28.448" v="2238" actId="478"/>
          <ac:picMkLst>
            <pc:docMk/>
            <pc:sldMk cId="576207924" sldId="327"/>
            <ac:picMk id="18" creationId="{CEDF579C-F6D1-9649-F57E-5C4465D8E646}"/>
          </ac:picMkLst>
        </pc:picChg>
      </pc:sldChg>
      <pc:sldChg chg="addSp delSp modSp add mod">
        <pc:chgData name="Banerjee, Jagannath" userId="7832b613-443c-4035-abaa-4c72b8e15e45" providerId="ADAL" clId="{8D9F11CE-259F-4953-8350-C8474DC11C63}" dt="2024-03-30T17:46:46.741" v="6612" actId="552"/>
        <pc:sldMkLst>
          <pc:docMk/>
          <pc:sldMk cId="1455085626" sldId="328"/>
        </pc:sldMkLst>
        <pc:spChg chg="del mod">
          <ac:chgData name="Banerjee, Jagannath" userId="7832b613-443c-4035-abaa-4c72b8e15e45" providerId="ADAL" clId="{8D9F11CE-259F-4953-8350-C8474DC11C63}" dt="2024-03-30T14:12:21.754" v="2571" actId="478"/>
          <ac:spMkLst>
            <pc:docMk/>
            <pc:sldMk cId="1455085626" sldId="328"/>
            <ac:spMk id="2" creationId="{2A67EE0B-3465-7391-D53A-20E8A96836E0}"/>
          </ac:spMkLst>
        </pc:spChg>
        <pc:spChg chg="add mod">
          <ac:chgData name="Banerjee, Jagannath" userId="7832b613-443c-4035-abaa-4c72b8e15e45" providerId="ADAL" clId="{8D9F11CE-259F-4953-8350-C8474DC11C63}" dt="2024-03-30T17:44:38.002" v="6554" actId="1076"/>
          <ac:spMkLst>
            <pc:docMk/>
            <pc:sldMk cId="1455085626" sldId="328"/>
            <ac:spMk id="5" creationId="{40B5BC4D-7B5C-42F4-E315-A4595A723BA7}"/>
          </ac:spMkLst>
        </pc:spChg>
        <pc:spChg chg="mod">
          <ac:chgData name="Banerjee, Jagannath" userId="7832b613-443c-4035-abaa-4c72b8e15e45" providerId="ADAL" clId="{8D9F11CE-259F-4953-8350-C8474DC11C63}" dt="2024-03-30T13:50:12.858" v="2345" actId="20577"/>
          <ac:spMkLst>
            <pc:docMk/>
            <pc:sldMk cId="1455085626" sldId="328"/>
            <ac:spMk id="6" creationId="{8DA98BB5-C5B4-8F38-3CD4-A629989F0DE8}"/>
          </ac:spMkLst>
        </pc:spChg>
        <pc:spChg chg="add mod">
          <ac:chgData name="Banerjee, Jagannath" userId="7832b613-443c-4035-abaa-4c72b8e15e45" providerId="ADAL" clId="{8D9F11CE-259F-4953-8350-C8474DC11C63}" dt="2024-03-30T17:46:46.741" v="6612" actId="552"/>
          <ac:spMkLst>
            <pc:docMk/>
            <pc:sldMk cId="1455085626" sldId="328"/>
            <ac:spMk id="16" creationId="{E86A6B96-48EA-9764-7C40-895B41DE3FFA}"/>
          </ac:spMkLst>
        </pc:spChg>
        <pc:spChg chg="add mod">
          <ac:chgData name="Banerjee, Jagannath" userId="7832b613-443c-4035-abaa-4c72b8e15e45" providerId="ADAL" clId="{8D9F11CE-259F-4953-8350-C8474DC11C63}" dt="2024-03-30T17:46:46.741" v="6612" actId="552"/>
          <ac:spMkLst>
            <pc:docMk/>
            <pc:sldMk cId="1455085626" sldId="328"/>
            <ac:spMk id="17" creationId="{57632248-6ECE-366E-7D05-FF296F04F53F}"/>
          </ac:spMkLst>
        </pc:spChg>
        <pc:picChg chg="add del mod">
          <ac:chgData name="Banerjee, Jagannath" userId="7832b613-443c-4035-abaa-4c72b8e15e45" providerId="ADAL" clId="{8D9F11CE-259F-4953-8350-C8474DC11C63}" dt="2024-03-30T17:42:09.539" v="6524" actId="478"/>
          <ac:picMkLst>
            <pc:docMk/>
            <pc:sldMk cId="1455085626" sldId="328"/>
            <ac:picMk id="4" creationId="{9FCF871E-4535-342B-26EB-8E5A14F443F2}"/>
          </ac:picMkLst>
        </pc:picChg>
        <pc:picChg chg="del">
          <ac:chgData name="Banerjee, Jagannath" userId="7832b613-443c-4035-abaa-4c72b8e15e45" providerId="ADAL" clId="{8D9F11CE-259F-4953-8350-C8474DC11C63}" dt="2024-03-30T13:50:39.808" v="2366" actId="478"/>
          <ac:picMkLst>
            <pc:docMk/>
            <pc:sldMk cId="1455085626" sldId="328"/>
            <ac:picMk id="8" creationId="{F837A53D-58ED-5E22-39D6-1D0D8D2169DC}"/>
          </ac:picMkLst>
        </pc:picChg>
        <pc:picChg chg="add del">
          <ac:chgData name="Banerjee, Jagannath" userId="7832b613-443c-4035-abaa-4c72b8e15e45" providerId="ADAL" clId="{8D9F11CE-259F-4953-8350-C8474DC11C63}" dt="2024-03-30T17:42:13.908" v="6526" actId="478"/>
          <ac:picMkLst>
            <pc:docMk/>
            <pc:sldMk cId="1455085626" sldId="328"/>
            <ac:picMk id="9" creationId="{B26574E2-0D5D-B32B-CC38-E4D6CE4D671D}"/>
          </ac:picMkLst>
        </pc:picChg>
        <pc:picChg chg="add del mod">
          <ac:chgData name="Banerjee, Jagannath" userId="7832b613-443c-4035-abaa-4c72b8e15e45" providerId="ADAL" clId="{8D9F11CE-259F-4953-8350-C8474DC11C63}" dt="2024-03-30T17:42:40.045" v="6539" actId="478"/>
          <ac:picMkLst>
            <pc:docMk/>
            <pc:sldMk cId="1455085626" sldId="328"/>
            <ac:picMk id="11" creationId="{21886D8B-01F4-C1F2-4023-D762D1EAD1BA}"/>
          </ac:picMkLst>
        </pc:picChg>
        <pc:picChg chg="add mod">
          <ac:chgData name="Banerjee, Jagannath" userId="7832b613-443c-4035-abaa-4c72b8e15e45" providerId="ADAL" clId="{8D9F11CE-259F-4953-8350-C8474DC11C63}" dt="2024-03-30T17:46:14.313" v="6577" actId="1038"/>
          <ac:picMkLst>
            <pc:docMk/>
            <pc:sldMk cId="1455085626" sldId="328"/>
            <ac:picMk id="13" creationId="{074C0DA8-9BF5-9AF1-B13F-58E123A6688F}"/>
          </ac:picMkLst>
        </pc:picChg>
        <pc:picChg chg="add mod">
          <ac:chgData name="Banerjee, Jagannath" userId="7832b613-443c-4035-abaa-4c72b8e15e45" providerId="ADAL" clId="{8D9F11CE-259F-4953-8350-C8474DC11C63}" dt="2024-03-30T17:46:14.313" v="6577" actId="1038"/>
          <ac:picMkLst>
            <pc:docMk/>
            <pc:sldMk cId="1455085626" sldId="328"/>
            <ac:picMk id="15" creationId="{8A203206-C106-4E49-3F78-65C0919E8034}"/>
          </ac:picMkLst>
        </pc:picChg>
      </pc:sldChg>
      <pc:sldChg chg="addSp delSp modSp add mod">
        <pc:chgData name="Banerjee, Jagannath" userId="7832b613-443c-4035-abaa-4c72b8e15e45" providerId="ADAL" clId="{8D9F11CE-259F-4953-8350-C8474DC11C63}" dt="2024-03-30T17:49:02.646" v="6634" actId="207"/>
        <pc:sldMkLst>
          <pc:docMk/>
          <pc:sldMk cId="4094543585" sldId="329"/>
        </pc:sldMkLst>
        <pc:spChg chg="mod">
          <ac:chgData name="Banerjee, Jagannath" userId="7832b613-443c-4035-abaa-4c72b8e15e45" providerId="ADAL" clId="{8D9F11CE-259F-4953-8350-C8474DC11C63}" dt="2024-03-30T17:35:02.582" v="6049" actId="1076"/>
          <ac:spMkLst>
            <pc:docMk/>
            <pc:sldMk cId="4094543585" sldId="329"/>
            <ac:spMk id="2" creationId="{426F2D18-84AC-0C46-A67D-FB13595DAA34}"/>
          </ac:spMkLst>
        </pc:spChg>
        <pc:spChg chg="del">
          <ac:chgData name="Banerjee, Jagannath" userId="7832b613-443c-4035-abaa-4c72b8e15e45" providerId="ADAL" clId="{8D9F11CE-259F-4953-8350-C8474DC11C63}" dt="2024-03-30T15:23:21.247" v="4115" actId="478"/>
          <ac:spMkLst>
            <pc:docMk/>
            <pc:sldMk cId="4094543585" sldId="329"/>
            <ac:spMk id="4" creationId="{7925B20D-CE84-7BC2-472B-FE192988535B}"/>
          </ac:spMkLst>
        </pc:spChg>
        <pc:spChg chg="add mod">
          <ac:chgData name="Banerjee, Jagannath" userId="7832b613-443c-4035-abaa-4c72b8e15e45" providerId="ADAL" clId="{8D9F11CE-259F-4953-8350-C8474DC11C63}" dt="2024-03-30T17:11:56.195" v="4195" actId="1038"/>
          <ac:spMkLst>
            <pc:docMk/>
            <pc:sldMk cId="4094543585" sldId="329"/>
            <ac:spMk id="6" creationId="{A4C9F70B-5D7D-3664-0905-7CA84F1FDCAD}"/>
          </ac:spMkLst>
        </pc:spChg>
        <pc:spChg chg="add mod">
          <ac:chgData name="Banerjee, Jagannath" userId="7832b613-443c-4035-abaa-4c72b8e15e45" providerId="ADAL" clId="{8D9F11CE-259F-4953-8350-C8474DC11C63}" dt="2024-03-30T17:16:21.998" v="4601" actId="1076"/>
          <ac:spMkLst>
            <pc:docMk/>
            <pc:sldMk cId="4094543585" sldId="329"/>
            <ac:spMk id="8" creationId="{55DAB0DA-4CB8-1E32-A20E-4C04484E32FE}"/>
          </ac:spMkLst>
        </pc:spChg>
        <pc:graphicFrameChg chg="add mod modGraphic">
          <ac:chgData name="Banerjee, Jagannath" userId="7832b613-443c-4035-abaa-4c72b8e15e45" providerId="ADAL" clId="{8D9F11CE-259F-4953-8350-C8474DC11C63}" dt="2024-03-30T17:49:02.646" v="6634" actId="207"/>
          <ac:graphicFrameMkLst>
            <pc:docMk/>
            <pc:sldMk cId="4094543585" sldId="329"/>
            <ac:graphicFrameMk id="7" creationId="{3D88A19F-39F3-430F-34BB-0599048EA081}"/>
          </ac:graphicFrameMkLst>
        </pc:graphicFrameChg>
        <pc:graphicFrameChg chg="del">
          <ac:chgData name="Banerjee, Jagannath" userId="7832b613-443c-4035-abaa-4c72b8e15e45" providerId="ADAL" clId="{8D9F11CE-259F-4953-8350-C8474DC11C63}" dt="2024-03-30T15:23:19.070" v="4114" actId="478"/>
          <ac:graphicFrameMkLst>
            <pc:docMk/>
            <pc:sldMk cId="4094543585" sldId="329"/>
            <ac:graphicFrameMk id="18" creationId="{8A4004BF-5382-6E13-2734-6D91DA8A4F43}"/>
          </ac:graphicFrameMkLst>
        </pc:graphicFrameChg>
        <pc:picChg chg="del">
          <ac:chgData name="Banerjee, Jagannath" userId="7832b613-443c-4035-abaa-4c72b8e15e45" providerId="ADAL" clId="{8D9F11CE-259F-4953-8350-C8474DC11C63}" dt="2024-03-30T15:23:21.247" v="4115" actId="478"/>
          <ac:picMkLst>
            <pc:docMk/>
            <pc:sldMk cId="4094543585" sldId="329"/>
            <ac:picMk id="3" creationId="{B7C44083-F956-3330-8454-6D80BEBFC2FD}"/>
          </ac:picMkLst>
        </pc:picChg>
        <pc:picChg chg="add mod">
          <ac:chgData name="Banerjee, Jagannath" userId="7832b613-443c-4035-abaa-4c72b8e15e45" providerId="ADAL" clId="{8D9F11CE-259F-4953-8350-C8474DC11C63}" dt="2024-03-30T17:11:56.195" v="4195" actId="1038"/>
          <ac:picMkLst>
            <pc:docMk/>
            <pc:sldMk cId="4094543585" sldId="329"/>
            <ac:picMk id="5" creationId="{5D2797B2-ED69-0EE2-6F5D-D50BADFFD165}"/>
          </ac:picMkLst>
        </pc:picChg>
      </pc:sldChg>
      <pc:sldChg chg="addSp delSp modSp add mod">
        <pc:chgData name="Banerjee, Jagannath" userId="7832b613-443c-4035-abaa-4c72b8e15e45" providerId="ADAL" clId="{8D9F11CE-259F-4953-8350-C8474DC11C63}" dt="2024-03-30T17:34:56.841" v="6048" actId="1076"/>
        <pc:sldMkLst>
          <pc:docMk/>
          <pc:sldMk cId="681222165" sldId="330"/>
        </pc:sldMkLst>
        <pc:spChg chg="mod">
          <ac:chgData name="Banerjee, Jagannath" userId="7832b613-443c-4035-abaa-4c72b8e15e45" providerId="ADAL" clId="{8D9F11CE-259F-4953-8350-C8474DC11C63}" dt="2024-03-30T17:34:56.841" v="6048" actId="1076"/>
          <ac:spMkLst>
            <pc:docMk/>
            <pc:sldMk cId="681222165" sldId="330"/>
            <ac:spMk id="2" creationId="{426F2D18-84AC-0C46-A67D-FB13595DAA34}"/>
          </ac:spMkLst>
        </pc:spChg>
        <pc:spChg chg="add mod">
          <ac:chgData name="Banerjee, Jagannath" userId="7832b613-443c-4035-abaa-4c72b8e15e45" providerId="ADAL" clId="{8D9F11CE-259F-4953-8350-C8474DC11C63}" dt="2024-03-30T17:34:14.475" v="6047" actId="13926"/>
          <ac:spMkLst>
            <pc:docMk/>
            <pc:sldMk cId="681222165" sldId="330"/>
            <ac:spMk id="3" creationId="{0C0EA71B-FD38-A847-DEB8-33F7A1FB8A16}"/>
          </ac:spMkLst>
        </pc:spChg>
        <pc:spChg chg="del">
          <ac:chgData name="Banerjee, Jagannath" userId="7832b613-443c-4035-abaa-4c72b8e15e45" providerId="ADAL" clId="{8D9F11CE-259F-4953-8350-C8474DC11C63}" dt="2024-03-30T17:18:09.119" v="4617" actId="478"/>
          <ac:spMkLst>
            <pc:docMk/>
            <pc:sldMk cId="681222165" sldId="330"/>
            <ac:spMk id="6" creationId="{A4C9F70B-5D7D-3664-0905-7CA84F1FDCAD}"/>
          </ac:spMkLst>
        </pc:spChg>
        <pc:spChg chg="del">
          <ac:chgData name="Banerjee, Jagannath" userId="7832b613-443c-4035-abaa-4c72b8e15e45" providerId="ADAL" clId="{8D9F11CE-259F-4953-8350-C8474DC11C63}" dt="2024-03-30T17:18:09.119" v="4617" actId="478"/>
          <ac:spMkLst>
            <pc:docMk/>
            <pc:sldMk cId="681222165" sldId="330"/>
            <ac:spMk id="8" creationId="{55DAB0DA-4CB8-1E32-A20E-4C04484E32FE}"/>
          </ac:spMkLst>
        </pc:spChg>
        <pc:graphicFrameChg chg="del">
          <ac:chgData name="Banerjee, Jagannath" userId="7832b613-443c-4035-abaa-4c72b8e15e45" providerId="ADAL" clId="{8D9F11CE-259F-4953-8350-C8474DC11C63}" dt="2024-03-30T17:18:09.119" v="4617" actId="478"/>
          <ac:graphicFrameMkLst>
            <pc:docMk/>
            <pc:sldMk cId="681222165" sldId="330"/>
            <ac:graphicFrameMk id="7" creationId="{3D88A19F-39F3-430F-34BB-0599048EA081}"/>
          </ac:graphicFrameMkLst>
        </pc:graphicFrameChg>
        <pc:picChg chg="del">
          <ac:chgData name="Banerjee, Jagannath" userId="7832b613-443c-4035-abaa-4c72b8e15e45" providerId="ADAL" clId="{8D9F11CE-259F-4953-8350-C8474DC11C63}" dt="2024-03-30T17:18:09.119" v="4617" actId="478"/>
          <ac:picMkLst>
            <pc:docMk/>
            <pc:sldMk cId="681222165" sldId="330"/>
            <ac:picMk id="5" creationId="{5D2797B2-ED69-0EE2-6F5D-D50BADFFD165}"/>
          </ac:picMkLst>
        </pc:picChg>
      </pc:sldChg>
      <pc:sldChg chg="modSp add mod">
        <pc:chgData name="Banerjee, Jagannath" userId="7832b613-443c-4035-abaa-4c72b8e15e45" providerId="ADAL" clId="{8D9F11CE-259F-4953-8350-C8474DC11C63}" dt="2024-03-30T17:37:56.166" v="6512" actId="2710"/>
        <pc:sldMkLst>
          <pc:docMk/>
          <pc:sldMk cId="3895213860" sldId="331"/>
        </pc:sldMkLst>
        <pc:spChg chg="mod">
          <ac:chgData name="Banerjee, Jagannath" userId="7832b613-443c-4035-abaa-4c72b8e15e45" providerId="ADAL" clId="{8D9F11CE-259F-4953-8350-C8474DC11C63}" dt="2024-03-30T17:35:44.694" v="6063" actId="20577"/>
          <ac:spMkLst>
            <pc:docMk/>
            <pc:sldMk cId="3895213860" sldId="331"/>
            <ac:spMk id="2" creationId="{426F2D18-84AC-0C46-A67D-FB13595DAA34}"/>
          </ac:spMkLst>
        </pc:spChg>
        <pc:spChg chg="mod">
          <ac:chgData name="Banerjee, Jagannath" userId="7832b613-443c-4035-abaa-4c72b8e15e45" providerId="ADAL" clId="{8D9F11CE-259F-4953-8350-C8474DC11C63}" dt="2024-03-30T17:37:56.166" v="6512" actId="2710"/>
          <ac:spMkLst>
            <pc:docMk/>
            <pc:sldMk cId="3895213860" sldId="331"/>
            <ac:spMk id="3" creationId="{0C0EA71B-FD38-A847-DEB8-33F7A1FB8A16}"/>
          </ac:spMkLst>
        </pc:spChg>
      </pc:sldChg>
      <pc:sldMasterChg chg="delSldLayout">
        <pc:chgData name="Banerjee, Jagannath" userId="7832b613-443c-4035-abaa-4c72b8e15e45" providerId="ADAL" clId="{8D9F11CE-259F-4953-8350-C8474DC11C63}" dt="2024-03-30T14:03:13.028" v="2543" actId="47"/>
        <pc:sldMasterMkLst>
          <pc:docMk/>
          <pc:sldMasterMk cId="2871032842" sldId="2147483683"/>
        </pc:sldMasterMkLst>
        <pc:sldLayoutChg chg="del">
          <pc:chgData name="Banerjee, Jagannath" userId="7832b613-443c-4035-abaa-4c72b8e15e45" providerId="ADAL" clId="{8D9F11CE-259F-4953-8350-C8474DC11C63}" dt="2024-03-30T14:03:13.028" v="2543" actId="47"/>
          <pc:sldLayoutMkLst>
            <pc:docMk/>
            <pc:sldMasterMk cId="2871032842" sldId="2147483683"/>
            <pc:sldLayoutMk cId="1681255611" sldId="2147483708"/>
          </pc:sldLayoutMkLst>
        </pc:sldLayoutChg>
      </pc:sldMasterChg>
      <pc:sldMasterChg chg="delSldLayout">
        <pc:chgData name="Banerjee, Jagannath" userId="7832b613-443c-4035-abaa-4c72b8e15e45" providerId="ADAL" clId="{8D9F11CE-259F-4953-8350-C8474DC11C63}" dt="2024-03-29T17:22:13.646" v="1619" actId="47"/>
        <pc:sldMasterMkLst>
          <pc:docMk/>
          <pc:sldMasterMk cId="2336126548" sldId="2147483695"/>
        </pc:sldMasterMkLst>
        <pc:sldLayoutChg chg="del">
          <pc:chgData name="Banerjee, Jagannath" userId="7832b613-443c-4035-abaa-4c72b8e15e45" providerId="ADAL" clId="{8D9F11CE-259F-4953-8350-C8474DC11C63}" dt="2024-03-29T17:22:13.646" v="1619" actId="47"/>
          <pc:sldLayoutMkLst>
            <pc:docMk/>
            <pc:sldMasterMk cId="2336126548" sldId="2147483695"/>
            <pc:sldLayoutMk cId="2767391257" sldId="2147483706"/>
          </pc:sldLayoutMkLst>
        </pc:sldLayoutChg>
      </pc:sldMasterChg>
    </pc:docChg>
  </pc:docChgLst>
  <pc:docChgLst>
    <pc:chgData name="Jagannath Banerjee" userId="7832b613-443c-4035-abaa-4c72b8e15e45" providerId="ADAL" clId="{1E5BA406-9F2F-41DA-AD9F-0F674F0D3E8C}"/>
    <pc:docChg chg="undo custSel addSld delSld modSld sldOrd">
      <pc:chgData name="Jagannath Banerjee" userId="7832b613-443c-4035-abaa-4c72b8e15e45" providerId="ADAL" clId="{1E5BA406-9F2F-41DA-AD9F-0F674F0D3E8C}" dt="2024-03-26T20:16:17.566" v="1578" actId="1076"/>
      <pc:docMkLst>
        <pc:docMk/>
      </pc:docMkLst>
      <pc:sldChg chg="add del ord">
        <pc:chgData name="Jagannath Banerjee" userId="7832b613-443c-4035-abaa-4c72b8e15e45" providerId="ADAL" clId="{1E5BA406-9F2F-41DA-AD9F-0F674F0D3E8C}" dt="2024-03-26T19:17:25.107" v="152" actId="47"/>
        <pc:sldMkLst>
          <pc:docMk/>
          <pc:sldMk cId="2016116046" sldId="257"/>
        </pc:sldMkLst>
      </pc:sldChg>
      <pc:sldChg chg="add del">
        <pc:chgData name="Jagannath Banerjee" userId="7832b613-443c-4035-abaa-4c72b8e15e45" providerId="ADAL" clId="{1E5BA406-9F2F-41DA-AD9F-0F674F0D3E8C}" dt="2024-03-26T19:17:25.107" v="152" actId="47"/>
        <pc:sldMkLst>
          <pc:docMk/>
          <pc:sldMk cId="4079203421" sldId="261"/>
        </pc:sldMkLst>
      </pc:sldChg>
      <pc:sldChg chg="ord">
        <pc:chgData name="Jagannath Banerjee" userId="7832b613-443c-4035-abaa-4c72b8e15e45" providerId="ADAL" clId="{1E5BA406-9F2F-41DA-AD9F-0F674F0D3E8C}" dt="2024-03-26T19:16:53.176" v="143"/>
        <pc:sldMkLst>
          <pc:docMk/>
          <pc:sldMk cId="3227164385" sldId="263"/>
        </pc:sldMkLst>
      </pc:sldChg>
      <pc:sldChg chg="add del">
        <pc:chgData name="Jagannath Banerjee" userId="7832b613-443c-4035-abaa-4c72b8e15e45" providerId="ADAL" clId="{1E5BA406-9F2F-41DA-AD9F-0F674F0D3E8C}" dt="2024-03-26T19:17:25.107" v="152" actId="47"/>
        <pc:sldMkLst>
          <pc:docMk/>
          <pc:sldMk cId="4130020250" sldId="264"/>
        </pc:sldMkLst>
      </pc:sldChg>
      <pc:sldChg chg="add del">
        <pc:chgData name="Jagannath Banerjee" userId="7832b613-443c-4035-abaa-4c72b8e15e45" providerId="ADAL" clId="{1E5BA406-9F2F-41DA-AD9F-0F674F0D3E8C}" dt="2024-03-26T19:17:28.107" v="153" actId="47"/>
        <pc:sldMkLst>
          <pc:docMk/>
          <pc:sldMk cId="1987823171" sldId="265"/>
        </pc:sldMkLst>
      </pc:sldChg>
      <pc:sldChg chg="add del">
        <pc:chgData name="Jagannath Banerjee" userId="7832b613-443c-4035-abaa-4c72b8e15e45" providerId="ADAL" clId="{1E5BA406-9F2F-41DA-AD9F-0F674F0D3E8C}" dt="2024-03-26T19:17:28.107" v="153" actId="47"/>
        <pc:sldMkLst>
          <pc:docMk/>
          <pc:sldMk cId="554172484" sldId="266"/>
        </pc:sldMkLst>
      </pc:sldChg>
      <pc:sldChg chg="add del">
        <pc:chgData name="Jagannath Banerjee" userId="7832b613-443c-4035-abaa-4c72b8e15e45" providerId="ADAL" clId="{1E5BA406-9F2F-41DA-AD9F-0F674F0D3E8C}" dt="2024-03-26T19:17:28.107" v="153" actId="47"/>
        <pc:sldMkLst>
          <pc:docMk/>
          <pc:sldMk cId="4016766395" sldId="267"/>
        </pc:sldMkLst>
      </pc:sldChg>
      <pc:sldChg chg="add del ord">
        <pc:chgData name="Jagannath Banerjee" userId="7832b613-443c-4035-abaa-4c72b8e15e45" providerId="ADAL" clId="{1E5BA406-9F2F-41DA-AD9F-0F674F0D3E8C}" dt="2024-03-26T19:17:16.742" v="149"/>
        <pc:sldMkLst>
          <pc:docMk/>
          <pc:sldMk cId="1861035575" sldId="269"/>
        </pc:sldMkLst>
      </pc:sldChg>
      <pc:sldChg chg="addSp delSp modSp mod ord">
        <pc:chgData name="Jagannath Banerjee" userId="7832b613-443c-4035-abaa-4c72b8e15e45" providerId="ADAL" clId="{1E5BA406-9F2F-41DA-AD9F-0F674F0D3E8C}" dt="2024-03-26T20:05:35.254" v="1503" actId="207"/>
        <pc:sldMkLst>
          <pc:docMk/>
          <pc:sldMk cId="649257647" sldId="272"/>
        </pc:sldMkLst>
        <pc:spChg chg="del mod">
          <ac:chgData name="Jagannath Banerjee" userId="7832b613-443c-4035-abaa-4c72b8e15e45" providerId="ADAL" clId="{1E5BA406-9F2F-41DA-AD9F-0F674F0D3E8C}" dt="2024-03-26T19:23:43.275" v="199" actId="478"/>
          <ac:spMkLst>
            <pc:docMk/>
            <pc:sldMk cId="649257647" sldId="272"/>
            <ac:spMk id="3" creationId="{E398D1AF-183B-4EAF-B2A2-2E3ECD8E8512}"/>
          </ac:spMkLst>
        </pc:spChg>
        <pc:spChg chg="add mod">
          <ac:chgData name="Jagannath Banerjee" userId="7832b613-443c-4035-abaa-4c72b8e15e45" providerId="ADAL" clId="{1E5BA406-9F2F-41DA-AD9F-0F674F0D3E8C}" dt="2024-03-26T19:46:58.060" v="823" actId="552"/>
          <ac:spMkLst>
            <pc:docMk/>
            <pc:sldMk cId="649257647" sldId="272"/>
            <ac:spMk id="4" creationId="{CE4E90AC-032E-7DB6-A8F0-545BCF5BDF2A}"/>
          </ac:spMkLst>
        </pc:spChg>
        <pc:spChg chg="mod">
          <ac:chgData name="Jagannath Banerjee" userId="7832b613-443c-4035-abaa-4c72b8e15e45" providerId="ADAL" clId="{1E5BA406-9F2F-41DA-AD9F-0F674F0D3E8C}" dt="2024-03-26T19:22:32.408" v="198" actId="27636"/>
          <ac:spMkLst>
            <pc:docMk/>
            <pc:sldMk cId="649257647" sldId="272"/>
            <ac:spMk id="6" creationId="{B95E042A-48F0-47CE-AC4D-46C492F81836}"/>
          </ac:spMkLst>
        </pc:spChg>
        <pc:spChg chg="del mod">
          <ac:chgData name="Jagannath Banerjee" userId="7832b613-443c-4035-abaa-4c72b8e15e45" providerId="ADAL" clId="{1E5BA406-9F2F-41DA-AD9F-0F674F0D3E8C}" dt="2024-03-26T19:19:19.758" v="184"/>
          <ac:spMkLst>
            <pc:docMk/>
            <pc:sldMk cId="649257647" sldId="272"/>
            <ac:spMk id="7" creationId="{116F5445-7A3B-45C1-9C28-D8CE8B022BCF}"/>
          </ac:spMkLst>
        </pc:spChg>
        <pc:spChg chg="add mod">
          <ac:chgData name="Jagannath Banerjee" userId="7832b613-443c-4035-abaa-4c72b8e15e45" providerId="ADAL" clId="{1E5BA406-9F2F-41DA-AD9F-0F674F0D3E8C}" dt="2024-03-26T19:47:06.911" v="824" actId="552"/>
          <ac:spMkLst>
            <pc:docMk/>
            <pc:sldMk cId="649257647" sldId="272"/>
            <ac:spMk id="8" creationId="{66D059D2-EF2A-0278-E852-2D7EA6823063}"/>
          </ac:spMkLst>
        </pc:spChg>
        <pc:spChg chg="add mod">
          <ac:chgData name="Jagannath Banerjee" userId="7832b613-443c-4035-abaa-4c72b8e15e45" providerId="ADAL" clId="{1E5BA406-9F2F-41DA-AD9F-0F674F0D3E8C}" dt="2024-03-26T19:46:10.015" v="818" actId="554"/>
          <ac:spMkLst>
            <pc:docMk/>
            <pc:sldMk cId="649257647" sldId="272"/>
            <ac:spMk id="9" creationId="{D386D262-E105-5307-3F56-9DE8E6324D94}"/>
          </ac:spMkLst>
        </pc:spChg>
        <pc:spChg chg="add del mod">
          <ac:chgData name="Jagannath Banerjee" userId="7832b613-443c-4035-abaa-4c72b8e15e45" providerId="ADAL" clId="{1E5BA406-9F2F-41DA-AD9F-0F674F0D3E8C}" dt="2024-03-26T19:40:45.628" v="541"/>
          <ac:spMkLst>
            <pc:docMk/>
            <pc:sldMk cId="649257647" sldId="272"/>
            <ac:spMk id="14" creationId="{B42E190B-39FC-1B73-3066-0AA86E8BCF8C}"/>
          </ac:spMkLst>
        </pc:spChg>
        <pc:spChg chg="add del mod">
          <ac:chgData name="Jagannath Banerjee" userId="7832b613-443c-4035-abaa-4c72b8e15e45" providerId="ADAL" clId="{1E5BA406-9F2F-41DA-AD9F-0F674F0D3E8C}" dt="2024-03-26T19:43:01.260" v="684" actId="478"/>
          <ac:spMkLst>
            <pc:docMk/>
            <pc:sldMk cId="649257647" sldId="272"/>
            <ac:spMk id="15" creationId="{0109CF62-8C83-A693-AAA5-6B4F14B186AE}"/>
          </ac:spMkLst>
        </pc:spChg>
        <pc:spChg chg="add mod">
          <ac:chgData name="Jagannath Banerjee" userId="7832b613-443c-4035-abaa-4c72b8e15e45" providerId="ADAL" clId="{1E5BA406-9F2F-41DA-AD9F-0F674F0D3E8C}" dt="2024-03-26T19:46:14.110" v="819" actId="554"/>
          <ac:spMkLst>
            <pc:docMk/>
            <pc:sldMk cId="649257647" sldId="272"/>
            <ac:spMk id="16" creationId="{8A891827-4991-53E9-5B4C-C0475831CF41}"/>
          </ac:spMkLst>
        </pc:spChg>
        <pc:spChg chg="add mod">
          <ac:chgData name="Jagannath Banerjee" userId="7832b613-443c-4035-abaa-4c72b8e15e45" providerId="ADAL" clId="{1E5BA406-9F2F-41DA-AD9F-0F674F0D3E8C}" dt="2024-03-26T19:46:58.060" v="823" actId="552"/>
          <ac:spMkLst>
            <pc:docMk/>
            <pc:sldMk cId="649257647" sldId="272"/>
            <ac:spMk id="17" creationId="{582A1CB3-AB97-31AB-5A66-03121D7D4708}"/>
          </ac:spMkLst>
        </pc:spChg>
        <pc:spChg chg="add mod">
          <ac:chgData name="Jagannath Banerjee" userId="7832b613-443c-4035-abaa-4c72b8e15e45" providerId="ADAL" clId="{1E5BA406-9F2F-41DA-AD9F-0F674F0D3E8C}" dt="2024-03-26T19:46:18.827" v="820" actId="554"/>
          <ac:spMkLst>
            <pc:docMk/>
            <pc:sldMk cId="649257647" sldId="272"/>
            <ac:spMk id="18" creationId="{CB015B73-C51A-E0EF-B119-79F4585C39BF}"/>
          </ac:spMkLst>
        </pc:spChg>
        <pc:spChg chg="add mod">
          <ac:chgData name="Jagannath Banerjee" userId="7832b613-443c-4035-abaa-4c72b8e15e45" providerId="ADAL" clId="{1E5BA406-9F2F-41DA-AD9F-0F674F0D3E8C}" dt="2024-03-26T19:46:24.632" v="821" actId="554"/>
          <ac:spMkLst>
            <pc:docMk/>
            <pc:sldMk cId="649257647" sldId="272"/>
            <ac:spMk id="19" creationId="{FE39CAB4-CAC7-BC24-1B7B-094EDFE05C1F}"/>
          </ac:spMkLst>
        </pc:spChg>
        <pc:spChg chg="del">
          <ac:chgData name="Jagannath Banerjee" userId="7832b613-443c-4035-abaa-4c72b8e15e45" providerId="ADAL" clId="{1E5BA406-9F2F-41DA-AD9F-0F674F0D3E8C}" dt="2024-03-26T19:23:43.275" v="199" actId="478"/>
          <ac:spMkLst>
            <pc:docMk/>
            <pc:sldMk cId="649257647" sldId="272"/>
            <ac:spMk id="29" creationId="{8C0A599E-B0EC-4892-971A-EF01C2577645}"/>
          </ac:spMkLst>
        </pc:spChg>
        <pc:spChg chg="del mod">
          <ac:chgData name="Jagannath Banerjee" userId="7832b613-443c-4035-abaa-4c72b8e15e45" providerId="ADAL" clId="{1E5BA406-9F2F-41DA-AD9F-0F674F0D3E8C}" dt="2024-03-26T19:23:43.275" v="199" actId="478"/>
          <ac:spMkLst>
            <pc:docMk/>
            <pc:sldMk cId="649257647" sldId="272"/>
            <ac:spMk id="31" creationId="{44905DB4-ED7B-4B1E-A64E-B4CE9889E868}"/>
          </ac:spMkLst>
        </pc:spChg>
        <pc:spChg chg="del mod">
          <ac:chgData name="Jagannath Banerjee" userId="7832b613-443c-4035-abaa-4c72b8e15e45" providerId="ADAL" clId="{1E5BA406-9F2F-41DA-AD9F-0F674F0D3E8C}" dt="2024-03-26T19:23:43.275" v="199" actId="478"/>
          <ac:spMkLst>
            <pc:docMk/>
            <pc:sldMk cId="649257647" sldId="272"/>
            <ac:spMk id="33" creationId="{1D56AA56-8591-4E6D-A0F5-DC7B5936E687}"/>
          </ac:spMkLst>
        </pc:spChg>
        <pc:picChg chg="add mod">
          <ac:chgData name="Jagannath Banerjee" userId="7832b613-443c-4035-abaa-4c72b8e15e45" providerId="ADAL" clId="{1E5BA406-9F2F-41DA-AD9F-0F674F0D3E8C}" dt="2024-03-26T20:05:35.254" v="1503" actId="207"/>
          <ac:picMkLst>
            <pc:docMk/>
            <pc:sldMk cId="649257647" sldId="272"/>
            <ac:picMk id="10" creationId="{6B17BDE6-0AD0-425C-468D-F42B5F21AC1A}"/>
          </ac:picMkLst>
        </pc:picChg>
        <pc:picChg chg="add mod">
          <ac:chgData name="Jagannath Banerjee" userId="7832b613-443c-4035-abaa-4c72b8e15e45" providerId="ADAL" clId="{1E5BA406-9F2F-41DA-AD9F-0F674F0D3E8C}" dt="2024-03-26T20:05:29.889" v="1502" actId="207"/>
          <ac:picMkLst>
            <pc:docMk/>
            <pc:sldMk cId="649257647" sldId="272"/>
            <ac:picMk id="11" creationId="{5492F220-B409-1D6A-6198-57EB43B3E43A}"/>
          </ac:picMkLst>
        </pc:picChg>
        <pc:picChg chg="add mod">
          <ac:chgData name="Jagannath Banerjee" userId="7832b613-443c-4035-abaa-4c72b8e15e45" providerId="ADAL" clId="{1E5BA406-9F2F-41DA-AD9F-0F674F0D3E8C}" dt="2024-03-26T19:47:06.911" v="824" actId="552"/>
          <ac:picMkLst>
            <pc:docMk/>
            <pc:sldMk cId="649257647" sldId="272"/>
            <ac:picMk id="12" creationId="{5B195CE7-6A71-F1B6-0D46-448DA3B0E446}"/>
          </ac:picMkLst>
        </pc:picChg>
        <pc:picChg chg="add mod">
          <ac:chgData name="Jagannath Banerjee" userId="7832b613-443c-4035-abaa-4c72b8e15e45" providerId="ADAL" clId="{1E5BA406-9F2F-41DA-AD9F-0F674F0D3E8C}" dt="2024-03-26T20:05:23.611" v="1501" actId="207"/>
          <ac:picMkLst>
            <pc:docMk/>
            <pc:sldMk cId="649257647" sldId="272"/>
            <ac:picMk id="13" creationId="{6A4E41D5-2749-D46A-1CF9-089414D1F628}"/>
          </ac:picMkLst>
        </pc:picChg>
        <pc:picChg chg="del mod">
          <ac:chgData name="Jagannath Banerjee" userId="7832b613-443c-4035-abaa-4c72b8e15e45" providerId="ADAL" clId="{1E5BA406-9F2F-41DA-AD9F-0F674F0D3E8C}" dt="2024-03-26T19:23:43.275" v="199" actId="478"/>
          <ac:picMkLst>
            <pc:docMk/>
            <pc:sldMk cId="649257647" sldId="272"/>
            <ac:picMk id="24" creationId="{BB88E6E2-5809-4DAC-8E15-469E814AF349}"/>
          </ac:picMkLst>
        </pc:picChg>
        <pc:picChg chg="del">
          <ac:chgData name="Jagannath Banerjee" userId="7832b613-443c-4035-abaa-4c72b8e15e45" providerId="ADAL" clId="{1E5BA406-9F2F-41DA-AD9F-0F674F0D3E8C}" dt="2024-03-26T19:23:43.275" v="199" actId="478"/>
          <ac:picMkLst>
            <pc:docMk/>
            <pc:sldMk cId="649257647" sldId="272"/>
            <ac:picMk id="25" creationId="{FBA18BA7-200F-46B3-B28A-CCABC2E48835}"/>
          </ac:picMkLst>
        </pc:picChg>
        <pc:picChg chg="del mod">
          <ac:chgData name="Jagannath Banerjee" userId="7832b613-443c-4035-abaa-4c72b8e15e45" providerId="ADAL" clId="{1E5BA406-9F2F-41DA-AD9F-0F674F0D3E8C}" dt="2024-03-26T19:23:43.275" v="199" actId="478"/>
          <ac:picMkLst>
            <pc:docMk/>
            <pc:sldMk cId="649257647" sldId="272"/>
            <ac:picMk id="27" creationId="{60C9ED4D-FA0E-441D-98B3-F9A96BA7D10D}"/>
          </ac:picMkLst>
        </pc:picChg>
        <pc:picChg chg="del mod">
          <ac:chgData name="Jagannath Banerjee" userId="7832b613-443c-4035-abaa-4c72b8e15e45" providerId="ADAL" clId="{1E5BA406-9F2F-41DA-AD9F-0F674F0D3E8C}" dt="2024-03-26T19:23:43.275" v="199" actId="478"/>
          <ac:picMkLst>
            <pc:docMk/>
            <pc:sldMk cId="649257647" sldId="272"/>
            <ac:picMk id="28" creationId="{ABFE28D8-80FE-4BCE-91CA-0B057F1C0DAD}"/>
          </ac:picMkLst>
        </pc:picChg>
      </pc:sldChg>
      <pc:sldChg chg="del">
        <pc:chgData name="Jagannath Banerjee" userId="7832b613-443c-4035-abaa-4c72b8e15e45" providerId="ADAL" clId="{1E5BA406-9F2F-41DA-AD9F-0F674F0D3E8C}" dt="2024-03-26T19:56:35.391" v="1203" actId="47"/>
        <pc:sldMkLst>
          <pc:docMk/>
          <pc:sldMk cId="2724052884" sldId="279"/>
        </pc:sldMkLst>
      </pc:sldChg>
      <pc:sldChg chg="del">
        <pc:chgData name="Jagannath Banerjee" userId="7832b613-443c-4035-abaa-4c72b8e15e45" providerId="ADAL" clId="{1E5BA406-9F2F-41DA-AD9F-0F674F0D3E8C}" dt="2024-03-26T19:56:32.994" v="1202" actId="47"/>
        <pc:sldMkLst>
          <pc:docMk/>
          <pc:sldMk cId="820753421" sldId="280"/>
        </pc:sldMkLst>
      </pc:sldChg>
      <pc:sldChg chg="add del">
        <pc:chgData name="Jagannath Banerjee" userId="7832b613-443c-4035-abaa-4c72b8e15e45" providerId="ADAL" clId="{1E5BA406-9F2F-41DA-AD9F-0F674F0D3E8C}" dt="2024-03-26T19:17:25.107" v="152" actId="47"/>
        <pc:sldMkLst>
          <pc:docMk/>
          <pc:sldMk cId="1772000863" sldId="293"/>
        </pc:sldMkLst>
      </pc:sldChg>
      <pc:sldChg chg="del">
        <pc:chgData name="Jagannath Banerjee" userId="7832b613-443c-4035-abaa-4c72b8e15e45" providerId="ADAL" clId="{1E5BA406-9F2F-41DA-AD9F-0F674F0D3E8C}" dt="2024-03-26T19:16:21.122" v="140" actId="47"/>
        <pc:sldMkLst>
          <pc:docMk/>
          <pc:sldMk cId="136525537" sldId="296"/>
        </pc:sldMkLst>
      </pc:sldChg>
      <pc:sldChg chg="add del">
        <pc:chgData name="Jagannath Banerjee" userId="7832b613-443c-4035-abaa-4c72b8e15e45" providerId="ADAL" clId="{1E5BA406-9F2F-41DA-AD9F-0F674F0D3E8C}" dt="2024-03-26T19:17:25.107" v="152" actId="47"/>
        <pc:sldMkLst>
          <pc:docMk/>
          <pc:sldMk cId="2178263415" sldId="297"/>
        </pc:sldMkLst>
      </pc:sldChg>
      <pc:sldChg chg="modSp add del mod">
        <pc:chgData name="Jagannath Banerjee" userId="7832b613-443c-4035-abaa-4c72b8e15e45" providerId="ADAL" clId="{1E5BA406-9F2F-41DA-AD9F-0F674F0D3E8C}" dt="2024-03-26T20:03:47.315" v="1490" actId="20577"/>
        <pc:sldMkLst>
          <pc:docMk/>
          <pc:sldMk cId="1094812159" sldId="298"/>
        </pc:sldMkLst>
        <pc:spChg chg="mod">
          <ac:chgData name="Jagannath Banerjee" userId="7832b613-443c-4035-abaa-4c72b8e15e45" providerId="ADAL" clId="{1E5BA406-9F2F-41DA-AD9F-0F674F0D3E8C}" dt="2024-03-26T20:03:47.315" v="1490" actId="20577"/>
          <ac:spMkLst>
            <pc:docMk/>
            <pc:sldMk cId="1094812159" sldId="298"/>
            <ac:spMk id="2" creationId="{C370B020-5D57-E899-3945-762B24E6BCDF}"/>
          </ac:spMkLst>
        </pc:spChg>
      </pc:sldChg>
      <pc:sldChg chg="del">
        <pc:chgData name="Jagannath Banerjee" userId="7832b613-443c-4035-abaa-4c72b8e15e45" providerId="ADAL" clId="{1E5BA406-9F2F-41DA-AD9F-0F674F0D3E8C}" dt="2024-03-26T19:17:25.107" v="152" actId="47"/>
        <pc:sldMkLst>
          <pc:docMk/>
          <pc:sldMk cId="2128202512" sldId="299"/>
        </pc:sldMkLst>
      </pc:sldChg>
      <pc:sldChg chg="del">
        <pc:chgData name="Jagannath Banerjee" userId="7832b613-443c-4035-abaa-4c72b8e15e45" providerId="ADAL" clId="{1E5BA406-9F2F-41DA-AD9F-0F674F0D3E8C}" dt="2024-03-26T19:16:32.544" v="141" actId="47"/>
        <pc:sldMkLst>
          <pc:docMk/>
          <pc:sldMk cId="2544581550" sldId="302"/>
        </pc:sldMkLst>
      </pc:sldChg>
      <pc:sldChg chg="modSp del mod">
        <pc:chgData name="Jagannath Banerjee" userId="7832b613-443c-4035-abaa-4c72b8e15e45" providerId="ADAL" clId="{1E5BA406-9F2F-41DA-AD9F-0F674F0D3E8C}" dt="2024-03-26T19:16:21.122" v="140" actId="47"/>
        <pc:sldMkLst>
          <pc:docMk/>
          <pc:sldMk cId="2110365467" sldId="305"/>
        </pc:sldMkLst>
        <pc:spChg chg="mod">
          <ac:chgData name="Jagannath Banerjee" userId="7832b613-443c-4035-abaa-4c72b8e15e45" providerId="ADAL" clId="{1E5BA406-9F2F-41DA-AD9F-0F674F0D3E8C}" dt="2024-03-26T19:15:32.752" v="120" actId="20577"/>
          <ac:spMkLst>
            <pc:docMk/>
            <pc:sldMk cId="2110365467" sldId="305"/>
            <ac:spMk id="2" creationId="{E161A72B-4E26-CC63-E628-DB6628AE570E}"/>
          </ac:spMkLst>
        </pc:spChg>
      </pc:sldChg>
      <pc:sldChg chg="delSp modSp mod">
        <pc:chgData name="Jagannath Banerjee" userId="7832b613-443c-4035-abaa-4c72b8e15e45" providerId="ADAL" clId="{1E5BA406-9F2F-41DA-AD9F-0F674F0D3E8C}" dt="2024-03-26T19:15:45.144" v="121" actId="255"/>
        <pc:sldMkLst>
          <pc:docMk/>
          <pc:sldMk cId="3824870717" sldId="306"/>
        </pc:sldMkLst>
        <pc:spChg chg="mod">
          <ac:chgData name="Jagannath Banerjee" userId="7832b613-443c-4035-abaa-4c72b8e15e45" providerId="ADAL" clId="{1E5BA406-9F2F-41DA-AD9F-0F674F0D3E8C}" dt="2024-03-26T19:15:45.144" v="121" actId="255"/>
          <ac:spMkLst>
            <pc:docMk/>
            <pc:sldMk cId="3824870717" sldId="306"/>
            <ac:spMk id="2" creationId="{CCE7652D-12A2-A4D1-D29B-8642BBA2D70B}"/>
          </ac:spMkLst>
        </pc:spChg>
        <pc:spChg chg="del">
          <ac:chgData name="Jagannath Banerjee" userId="7832b613-443c-4035-abaa-4c72b8e15e45" providerId="ADAL" clId="{1E5BA406-9F2F-41DA-AD9F-0F674F0D3E8C}" dt="2024-03-26T19:15:01.812" v="84" actId="478"/>
          <ac:spMkLst>
            <pc:docMk/>
            <pc:sldMk cId="3824870717" sldId="306"/>
            <ac:spMk id="3" creationId="{BA57C2B9-BD68-EC9C-4FC5-6CB9D13CDAC1}"/>
          </ac:spMkLst>
        </pc:spChg>
      </pc:sldChg>
      <pc:sldChg chg="addSp delSp modSp mod">
        <pc:chgData name="Jagannath Banerjee" userId="7832b613-443c-4035-abaa-4c72b8e15e45" providerId="ADAL" clId="{1E5BA406-9F2F-41DA-AD9F-0F674F0D3E8C}" dt="2024-03-26T20:16:17.566" v="1578" actId="1076"/>
        <pc:sldMkLst>
          <pc:docMk/>
          <pc:sldMk cId="3862558325" sldId="307"/>
        </pc:sldMkLst>
        <pc:spChg chg="mod">
          <ac:chgData name="Jagannath Banerjee" userId="7832b613-443c-4035-abaa-4c72b8e15e45" providerId="ADAL" clId="{1E5BA406-9F2F-41DA-AD9F-0F674F0D3E8C}" dt="2024-03-26T20:16:13.474" v="1577" actId="1076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Jagannath Banerjee" userId="7832b613-443c-4035-abaa-4c72b8e15e45" providerId="ADAL" clId="{1E5BA406-9F2F-41DA-AD9F-0F674F0D3E8C}" dt="2024-03-26T20:16:17.566" v="1578" actId="1076"/>
          <ac:spMkLst>
            <pc:docMk/>
            <pc:sldMk cId="3862558325" sldId="307"/>
            <ac:spMk id="3" creationId="{C0E02467-1D6D-30DE-402A-35783DB9D563}"/>
          </ac:spMkLst>
        </pc:spChg>
        <pc:spChg chg="add del mod">
          <ac:chgData name="Jagannath Banerjee" userId="7832b613-443c-4035-abaa-4c72b8e15e45" providerId="ADAL" clId="{1E5BA406-9F2F-41DA-AD9F-0F674F0D3E8C}" dt="2024-03-26T19:12:21.315" v="29"/>
          <ac:spMkLst>
            <pc:docMk/>
            <pc:sldMk cId="3862558325" sldId="307"/>
            <ac:spMk id="5" creationId="{6C1E3D44-99AA-D215-4192-437EE884FC00}"/>
          </ac:spMkLst>
        </pc:spChg>
        <pc:spChg chg="add del mod">
          <ac:chgData name="Jagannath Banerjee" userId="7832b613-443c-4035-abaa-4c72b8e15e45" providerId="ADAL" clId="{1E5BA406-9F2F-41DA-AD9F-0F674F0D3E8C}" dt="2024-03-26T20:14:15.497" v="1569" actId="478"/>
          <ac:spMkLst>
            <pc:docMk/>
            <pc:sldMk cId="3862558325" sldId="307"/>
            <ac:spMk id="7" creationId="{A67C7367-77D9-D46F-FB4C-52CC09763701}"/>
          </ac:spMkLst>
        </pc:spChg>
        <pc:graphicFrameChg chg="add mod modGraphic">
          <ac:chgData name="Jagannath Banerjee" userId="7832b613-443c-4035-abaa-4c72b8e15e45" providerId="ADAL" clId="{1E5BA406-9F2F-41DA-AD9F-0F674F0D3E8C}" dt="2024-03-26T20:13:45.745" v="1565" actId="1076"/>
          <ac:graphicFrameMkLst>
            <pc:docMk/>
            <pc:sldMk cId="3862558325" sldId="307"/>
            <ac:graphicFrameMk id="4" creationId="{18712A04-D951-D8DC-9C64-EBD7A0DA523B}"/>
          </ac:graphicFrameMkLst>
        </pc:graphicFrameChg>
        <pc:picChg chg="add del mod">
          <ac:chgData name="Jagannath Banerjee" userId="7832b613-443c-4035-abaa-4c72b8e15e45" providerId="ADAL" clId="{1E5BA406-9F2F-41DA-AD9F-0F674F0D3E8C}" dt="2024-03-26T20:07:47.561" v="1508" actId="478"/>
          <ac:picMkLst>
            <pc:docMk/>
            <pc:sldMk cId="3862558325" sldId="307"/>
            <ac:picMk id="6" creationId="{8D23B3E7-6406-A179-D683-4C3E448F2F73}"/>
          </ac:picMkLst>
        </pc:picChg>
        <pc:picChg chg="add mod">
          <ac:chgData name="Jagannath Banerjee" userId="7832b613-443c-4035-abaa-4c72b8e15e45" providerId="ADAL" clId="{1E5BA406-9F2F-41DA-AD9F-0F674F0D3E8C}" dt="2024-03-26T20:14:06.612" v="1568" actId="554"/>
          <ac:picMkLst>
            <pc:docMk/>
            <pc:sldMk cId="3862558325" sldId="307"/>
            <ac:picMk id="8" creationId="{D85B58E4-612D-1CD6-51AD-F412D1CFBE7D}"/>
          </ac:picMkLst>
        </pc:picChg>
        <pc:picChg chg="add mod">
          <ac:chgData name="Jagannath Banerjee" userId="7832b613-443c-4035-abaa-4c72b8e15e45" providerId="ADAL" clId="{1E5BA406-9F2F-41DA-AD9F-0F674F0D3E8C}" dt="2024-03-26T20:14:06.612" v="1568" actId="554"/>
          <ac:picMkLst>
            <pc:docMk/>
            <pc:sldMk cId="3862558325" sldId="307"/>
            <ac:picMk id="10" creationId="{D99E127A-3981-9B06-3A4B-F35F784FE136}"/>
          </ac:picMkLst>
        </pc:picChg>
        <pc:picChg chg="add del mod">
          <ac:chgData name="Jagannath Banerjee" userId="7832b613-443c-4035-abaa-4c72b8e15e45" providerId="ADAL" clId="{1E5BA406-9F2F-41DA-AD9F-0F674F0D3E8C}" dt="2024-03-26T20:09:48.817" v="1514" actId="21"/>
          <ac:picMkLst>
            <pc:docMk/>
            <pc:sldMk cId="3862558325" sldId="307"/>
            <ac:picMk id="1026" creationId="{D85B58E4-612D-1CD6-51AD-F412D1CFBE7D}"/>
          </ac:picMkLst>
        </pc:picChg>
        <pc:picChg chg="add del mod">
          <ac:chgData name="Jagannath Banerjee" userId="7832b613-443c-4035-abaa-4c72b8e15e45" providerId="ADAL" clId="{1E5BA406-9F2F-41DA-AD9F-0F674F0D3E8C}" dt="2024-03-26T20:13:06.197" v="1556" actId="478"/>
          <ac:picMkLst>
            <pc:docMk/>
            <pc:sldMk cId="3862558325" sldId="307"/>
            <ac:picMk id="1028" creationId="{B235D592-6110-E6D2-AA7D-862EBD66F8E8}"/>
          </ac:picMkLst>
        </pc:picChg>
        <pc:picChg chg="add mod">
          <ac:chgData name="Jagannath Banerjee" userId="7832b613-443c-4035-abaa-4c72b8e15e45" providerId="ADAL" clId="{1E5BA406-9F2F-41DA-AD9F-0F674F0D3E8C}" dt="2024-03-26T20:14:06.612" v="1568" actId="554"/>
          <ac:picMkLst>
            <pc:docMk/>
            <pc:sldMk cId="3862558325" sldId="307"/>
            <ac:picMk id="1030" creationId="{633D0850-42BA-0F3B-DB73-E762061A6B25}"/>
          </ac:picMkLst>
        </pc:picChg>
      </pc:sldChg>
      <pc:sldChg chg="modSp add mod">
        <pc:chgData name="Jagannath Banerjee" userId="7832b613-443c-4035-abaa-4c72b8e15e45" providerId="ADAL" clId="{1E5BA406-9F2F-41DA-AD9F-0F674F0D3E8C}" dt="2024-03-26T19:15:56.877" v="132" actId="20577"/>
        <pc:sldMkLst>
          <pc:docMk/>
          <pc:sldMk cId="1451193919" sldId="308"/>
        </pc:sldMkLst>
        <pc:spChg chg="mod">
          <ac:chgData name="Jagannath Banerjee" userId="7832b613-443c-4035-abaa-4c72b8e15e45" providerId="ADAL" clId="{1E5BA406-9F2F-41DA-AD9F-0F674F0D3E8C}" dt="2024-03-26T19:15:56.877" v="132" actId="20577"/>
          <ac:spMkLst>
            <pc:docMk/>
            <pc:sldMk cId="1451193919" sldId="308"/>
            <ac:spMk id="2" creationId="{66DCB3AA-7445-7055-D1DA-5E208FFE9414}"/>
          </ac:spMkLst>
        </pc:spChg>
      </pc:sldChg>
      <pc:sldChg chg="modSp add mod">
        <pc:chgData name="Jagannath Banerjee" userId="7832b613-443c-4035-abaa-4c72b8e15e45" providerId="ADAL" clId="{1E5BA406-9F2F-41DA-AD9F-0F674F0D3E8C}" dt="2024-03-26T19:16:03.661" v="139" actId="20577"/>
        <pc:sldMkLst>
          <pc:docMk/>
          <pc:sldMk cId="2423749617" sldId="309"/>
        </pc:sldMkLst>
        <pc:spChg chg="mod">
          <ac:chgData name="Jagannath Banerjee" userId="7832b613-443c-4035-abaa-4c72b8e15e45" providerId="ADAL" clId="{1E5BA406-9F2F-41DA-AD9F-0F674F0D3E8C}" dt="2024-03-26T19:16:03.661" v="139" actId="20577"/>
          <ac:spMkLst>
            <pc:docMk/>
            <pc:sldMk cId="2423749617" sldId="309"/>
            <ac:spMk id="2" creationId="{FEA4E62A-4B78-742C-E636-385B831E2193}"/>
          </ac:spMkLst>
        </pc:spChg>
      </pc:sldChg>
      <pc:sldChg chg="addSp delSp modSp add mod">
        <pc:chgData name="Jagannath Banerjee" userId="7832b613-443c-4035-abaa-4c72b8e15e45" providerId="ADAL" clId="{1E5BA406-9F2F-41DA-AD9F-0F674F0D3E8C}" dt="2024-03-26T19:53:27.831" v="1055" actId="20577"/>
        <pc:sldMkLst>
          <pc:docMk/>
          <pc:sldMk cId="3256195857" sldId="310"/>
        </pc:sldMkLst>
        <pc:spChg chg="del">
          <ac:chgData name="Jagannath Banerjee" userId="7832b613-443c-4035-abaa-4c72b8e15e45" providerId="ADAL" clId="{1E5BA406-9F2F-41DA-AD9F-0F674F0D3E8C}" dt="2024-03-26T19:47:52.936" v="829" actId="478"/>
          <ac:spMkLst>
            <pc:docMk/>
            <pc:sldMk cId="3256195857" sldId="310"/>
            <ac:spMk id="3" creationId="{142E1A64-3B75-2029-30CE-D303EB29D7DD}"/>
          </ac:spMkLst>
        </pc:spChg>
        <pc:spChg chg="add mod">
          <ac:chgData name="Jagannath Banerjee" userId="7832b613-443c-4035-abaa-4c72b8e15e45" providerId="ADAL" clId="{1E5BA406-9F2F-41DA-AD9F-0F674F0D3E8C}" dt="2024-03-26T19:53:27.831" v="1055" actId="20577"/>
          <ac:spMkLst>
            <pc:docMk/>
            <pc:sldMk cId="3256195857" sldId="310"/>
            <ac:spMk id="4" creationId="{501DD0D9-1909-FE08-34E3-496916F1F2E7}"/>
          </ac:spMkLst>
        </pc:spChg>
        <pc:spChg chg="mod">
          <ac:chgData name="Jagannath Banerjee" userId="7832b613-443c-4035-abaa-4c72b8e15e45" providerId="ADAL" clId="{1E5BA406-9F2F-41DA-AD9F-0F674F0D3E8C}" dt="2024-03-26T19:47:27.156" v="828" actId="20577"/>
          <ac:spMkLst>
            <pc:docMk/>
            <pc:sldMk cId="3256195857" sldId="310"/>
            <ac:spMk id="6" creationId="{CCC1362B-FBA8-5AF9-5AF1-6C3EC58B713B}"/>
          </ac:spMkLst>
        </pc:spChg>
        <pc:spChg chg="del">
          <ac:chgData name="Jagannath Banerjee" userId="7832b613-443c-4035-abaa-4c72b8e15e45" providerId="ADAL" clId="{1E5BA406-9F2F-41DA-AD9F-0F674F0D3E8C}" dt="2024-03-26T19:47:52.936" v="829" actId="478"/>
          <ac:spMkLst>
            <pc:docMk/>
            <pc:sldMk cId="3256195857" sldId="310"/>
            <ac:spMk id="29" creationId="{A960B692-5C3F-629D-2DD5-FEEB4A8C8973}"/>
          </ac:spMkLst>
        </pc:spChg>
        <pc:spChg chg="del">
          <ac:chgData name="Jagannath Banerjee" userId="7832b613-443c-4035-abaa-4c72b8e15e45" providerId="ADAL" clId="{1E5BA406-9F2F-41DA-AD9F-0F674F0D3E8C}" dt="2024-03-26T19:47:52.936" v="829" actId="478"/>
          <ac:spMkLst>
            <pc:docMk/>
            <pc:sldMk cId="3256195857" sldId="310"/>
            <ac:spMk id="31" creationId="{4EBFCBD8-A607-A1A4-409D-2522D9FA10CA}"/>
          </ac:spMkLst>
        </pc:spChg>
        <pc:spChg chg="del">
          <ac:chgData name="Jagannath Banerjee" userId="7832b613-443c-4035-abaa-4c72b8e15e45" providerId="ADAL" clId="{1E5BA406-9F2F-41DA-AD9F-0F674F0D3E8C}" dt="2024-03-26T19:47:52.936" v="829" actId="478"/>
          <ac:spMkLst>
            <pc:docMk/>
            <pc:sldMk cId="3256195857" sldId="310"/>
            <ac:spMk id="33" creationId="{4D10357D-0208-D03C-C9CF-74EED543C9F1}"/>
          </ac:spMkLst>
        </pc:spChg>
        <pc:graphicFrameChg chg="add mod modGraphic">
          <ac:chgData name="Jagannath Banerjee" userId="7832b613-443c-4035-abaa-4c72b8e15e45" providerId="ADAL" clId="{1E5BA406-9F2F-41DA-AD9F-0F674F0D3E8C}" dt="2024-03-26T19:53:08.753" v="1054" actId="1076"/>
          <ac:graphicFrameMkLst>
            <pc:docMk/>
            <pc:sldMk cId="3256195857" sldId="310"/>
            <ac:graphicFrameMk id="5" creationId="{A0E28117-CA91-21D2-8B91-E18EE3C4A8B4}"/>
          </ac:graphicFrameMkLst>
        </pc:graphicFrameChg>
        <pc:picChg chg="del">
          <ac:chgData name="Jagannath Banerjee" userId="7832b613-443c-4035-abaa-4c72b8e15e45" providerId="ADAL" clId="{1E5BA406-9F2F-41DA-AD9F-0F674F0D3E8C}" dt="2024-03-26T19:47:52.936" v="829" actId="478"/>
          <ac:picMkLst>
            <pc:docMk/>
            <pc:sldMk cId="3256195857" sldId="310"/>
            <ac:picMk id="24" creationId="{B1508321-687E-AD00-C115-2C7039D2B50C}"/>
          </ac:picMkLst>
        </pc:picChg>
        <pc:picChg chg="del">
          <ac:chgData name="Jagannath Banerjee" userId="7832b613-443c-4035-abaa-4c72b8e15e45" providerId="ADAL" clId="{1E5BA406-9F2F-41DA-AD9F-0F674F0D3E8C}" dt="2024-03-26T19:47:52.936" v="829" actId="478"/>
          <ac:picMkLst>
            <pc:docMk/>
            <pc:sldMk cId="3256195857" sldId="310"/>
            <ac:picMk id="25" creationId="{DF912C37-C4F6-79C6-0BAE-F460A4EC9C76}"/>
          </ac:picMkLst>
        </pc:picChg>
        <pc:picChg chg="del">
          <ac:chgData name="Jagannath Banerjee" userId="7832b613-443c-4035-abaa-4c72b8e15e45" providerId="ADAL" clId="{1E5BA406-9F2F-41DA-AD9F-0F674F0D3E8C}" dt="2024-03-26T19:47:52.936" v="829" actId="478"/>
          <ac:picMkLst>
            <pc:docMk/>
            <pc:sldMk cId="3256195857" sldId="310"/>
            <ac:picMk id="27" creationId="{E496B750-D3BC-D3E0-F604-EB2A3F327007}"/>
          </ac:picMkLst>
        </pc:picChg>
        <pc:picChg chg="del">
          <ac:chgData name="Jagannath Banerjee" userId="7832b613-443c-4035-abaa-4c72b8e15e45" providerId="ADAL" clId="{1E5BA406-9F2F-41DA-AD9F-0F674F0D3E8C}" dt="2024-03-26T19:47:52.936" v="829" actId="478"/>
          <ac:picMkLst>
            <pc:docMk/>
            <pc:sldMk cId="3256195857" sldId="310"/>
            <ac:picMk id="28" creationId="{2837FE33-2CC1-AD48-16B7-BC2CFAAD3907}"/>
          </ac:picMkLst>
        </pc:picChg>
      </pc:sldChg>
      <pc:sldChg chg="modSp add del mod">
        <pc:chgData name="Jagannath Banerjee" userId="7832b613-443c-4035-abaa-4c72b8e15e45" providerId="ADAL" clId="{1E5BA406-9F2F-41DA-AD9F-0F674F0D3E8C}" dt="2024-03-26T19:54:37.536" v="1061"/>
        <pc:sldMkLst>
          <pc:docMk/>
          <pc:sldMk cId="867651598" sldId="311"/>
        </pc:sldMkLst>
        <pc:spChg chg="mod">
          <ac:chgData name="Jagannath Banerjee" userId="7832b613-443c-4035-abaa-4c72b8e15e45" providerId="ADAL" clId="{1E5BA406-9F2F-41DA-AD9F-0F674F0D3E8C}" dt="2024-03-26T19:54:37.536" v="1061"/>
          <ac:spMkLst>
            <pc:docMk/>
            <pc:sldMk cId="867651598" sldId="311"/>
            <ac:spMk id="6" creationId="{F8C10DB6-CF6D-E675-5355-CE4FE7D74E4F}"/>
          </ac:spMkLst>
        </pc:spChg>
      </pc:sldChg>
      <pc:sldChg chg="new del">
        <pc:chgData name="Jagannath Banerjee" userId="7832b613-443c-4035-abaa-4c72b8e15e45" providerId="ADAL" clId="{1E5BA406-9F2F-41DA-AD9F-0F674F0D3E8C}" dt="2024-03-26T19:54:17.343" v="1057" actId="680"/>
        <pc:sldMkLst>
          <pc:docMk/>
          <pc:sldMk cId="1509280130" sldId="311"/>
        </pc:sldMkLst>
      </pc:sldChg>
      <pc:sldChg chg="delSp modSp add mod ord">
        <pc:chgData name="Jagannath Banerjee" userId="7832b613-443c-4035-abaa-4c72b8e15e45" providerId="ADAL" clId="{1E5BA406-9F2F-41DA-AD9F-0F674F0D3E8C}" dt="2024-03-26T19:55:17.958" v="1126" actId="478"/>
        <pc:sldMkLst>
          <pc:docMk/>
          <pc:sldMk cId="3671121706" sldId="311"/>
        </pc:sldMkLst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4" creationId="{06843C05-BAE9-2F4E-71CA-698372264674}"/>
          </ac:spMkLst>
        </pc:spChg>
        <pc:spChg chg="mod">
          <ac:chgData name="Jagannath Banerjee" userId="7832b613-443c-4035-abaa-4c72b8e15e45" providerId="ADAL" clId="{1E5BA406-9F2F-41DA-AD9F-0F674F0D3E8C}" dt="2024-03-26T19:55:10.095" v="1125" actId="6549"/>
          <ac:spMkLst>
            <pc:docMk/>
            <pc:sldMk cId="3671121706" sldId="311"/>
            <ac:spMk id="6" creationId="{C7369CD3-DA99-39ED-43F2-56B121B1E1EA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8" creationId="{FBE64A67-A8F8-78F9-3451-23170178CEA4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9" creationId="{2001F7D9-BA29-75AC-F9A0-272AAEB40AEC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16" creationId="{89F32F63-F2C8-7A5A-91E7-5F493033A222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17" creationId="{177FA1AD-8169-3CD4-0C50-ED442790FD4D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18" creationId="{C038907D-A830-B91D-0439-75728AC84DE0}"/>
          </ac:spMkLst>
        </pc:spChg>
        <pc:spChg chg="del">
          <ac:chgData name="Jagannath Banerjee" userId="7832b613-443c-4035-abaa-4c72b8e15e45" providerId="ADAL" clId="{1E5BA406-9F2F-41DA-AD9F-0F674F0D3E8C}" dt="2024-03-26T19:55:17.958" v="1126" actId="478"/>
          <ac:spMkLst>
            <pc:docMk/>
            <pc:sldMk cId="3671121706" sldId="311"/>
            <ac:spMk id="19" creationId="{21B21BE4-8CAE-5EE6-5FBB-2352D1FB17A8}"/>
          </ac:spMkLst>
        </pc:spChg>
        <pc:picChg chg="del">
          <ac:chgData name="Jagannath Banerjee" userId="7832b613-443c-4035-abaa-4c72b8e15e45" providerId="ADAL" clId="{1E5BA406-9F2F-41DA-AD9F-0F674F0D3E8C}" dt="2024-03-26T19:55:17.958" v="1126" actId="478"/>
          <ac:picMkLst>
            <pc:docMk/>
            <pc:sldMk cId="3671121706" sldId="311"/>
            <ac:picMk id="10" creationId="{BE391EEB-48BE-9E47-1AFF-963EB8344560}"/>
          </ac:picMkLst>
        </pc:picChg>
        <pc:picChg chg="del">
          <ac:chgData name="Jagannath Banerjee" userId="7832b613-443c-4035-abaa-4c72b8e15e45" providerId="ADAL" clId="{1E5BA406-9F2F-41DA-AD9F-0F674F0D3E8C}" dt="2024-03-26T19:55:17.958" v="1126" actId="478"/>
          <ac:picMkLst>
            <pc:docMk/>
            <pc:sldMk cId="3671121706" sldId="311"/>
            <ac:picMk id="11" creationId="{071063C1-548D-C3AC-B8C6-25189C719A69}"/>
          </ac:picMkLst>
        </pc:picChg>
        <pc:picChg chg="del">
          <ac:chgData name="Jagannath Banerjee" userId="7832b613-443c-4035-abaa-4c72b8e15e45" providerId="ADAL" clId="{1E5BA406-9F2F-41DA-AD9F-0F674F0D3E8C}" dt="2024-03-26T19:55:17.958" v="1126" actId="478"/>
          <ac:picMkLst>
            <pc:docMk/>
            <pc:sldMk cId="3671121706" sldId="311"/>
            <ac:picMk id="12" creationId="{E5F30497-8038-803A-4612-C19DD2DD733E}"/>
          </ac:picMkLst>
        </pc:picChg>
        <pc:picChg chg="del">
          <ac:chgData name="Jagannath Banerjee" userId="7832b613-443c-4035-abaa-4c72b8e15e45" providerId="ADAL" clId="{1E5BA406-9F2F-41DA-AD9F-0F674F0D3E8C}" dt="2024-03-26T19:55:17.958" v="1126" actId="478"/>
          <ac:picMkLst>
            <pc:docMk/>
            <pc:sldMk cId="3671121706" sldId="311"/>
            <ac:picMk id="13" creationId="{1B212369-DB4E-AC23-2768-1A9A1E7F7167}"/>
          </ac:picMkLst>
        </pc:picChg>
      </pc:sldChg>
      <pc:sldChg chg="modSp add mod">
        <pc:chgData name="Jagannath Banerjee" userId="7832b613-443c-4035-abaa-4c72b8e15e45" providerId="ADAL" clId="{1E5BA406-9F2F-41DA-AD9F-0F674F0D3E8C}" dt="2024-03-26T19:55:38.104" v="1156" actId="6549"/>
        <pc:sldMkLst>
          <pc:docMk/>
          <pc:sldMk cId="3066812669" sldId="312"/>
        </pc:sldMkLst>
        <pc:spChg chg="mod">
          <ac:chgData name="Jagannath Banerjee" userId="7832b613-443c-4035-abaa-4c72b8e15e45" providerId="ADAL" clId="{1E5BA406-9F2F-41DA-AD9F-0F674F0D3E8C}" dt="2024-03-26T19:55:38.104" v="1156" actId="6549"/>
          <ac:spMkLst>
            <pc:docMk/>
            <pc:sldMk cId="3066812669" sldId="312"/>
            <ac:spMk id="6" creationId="{8DA98BB5-C5B4-8F38-3CD4-A629989F0DE8}"/>
          </ac:spMkLst>
        </pc:spChg>
      </pc:sldChg>
      <pc:sldChg chg="modSp add mod">
        <pc:chgData name="Jagannath Banerjee" userId="7832b613-443c-4035-abaa-4c72b8e15e45" providerId="ADAL" clId="{1E5BA406-9F2F-41DA-AD9F-0F674F0D3E8C}" dt="2024-03-26T19:55:52.745" v="1186" actId="20577"/>
        <pc:sldMkLst>
          <pc:docMk/>
          <pc:sldMk cId="1121924645" sldId="313"/>
        </pc:sldMkLst>
        <pc:spChg chg="mod">
          <ac:chgData name="Jagannath Banerjee" userId="7832b613-443c-4035-abaa-4c72b8e15e45" providerId="ADAL" clId="{1E5BA406-9F2F-41DA-AD9F-0F674F0D3E8C}" dt="2024-03-26T19:55:52.745" v="1186" actId="20577"/>
          <ac:spMkLst>
            <pc:docMk/>
            <pc:sldMk cId="1121924645" sldId="313"/>
            <ac:spMk id="6" creationId="{E359C027-2F61-737E-3A8D-5535E762140E}"/>
          </ac:spMkLst>
        </pc:spChg>
      </pc:sldChg>
      <pc:sldChg chg="modSp add mod ord">
        <pc:chgData name="Jagannath Banerjee" userId="7832b613-443c-4035-abaa-4c72b8e15e45" providerId="ADAL" clId="{1E5BA406-9F2F-41DA-AD9F-0F674F0D3E8C}" dt="2024-03-26T20:01:21.972" v="1333" actId="20577"/>
        <pc:sldMkLst>
          <pc:docMk/>
          <pc:sldMk cId="3284915971" sldId="314"/>
        </pc:sldMkLst>
        <pc:spChg chg="mod">
          <ac:chgData name="Jagannath Banerjee" userId="7832b613-443c-4035-abaa-4c72b8e15e45" providerId="ADAL" clId="{1E5BA406-9F2F-41DA-AD9F-0F674F0D3E8C}" dt="2024-03-26T20:01:21.972" v="1333" actId="20577"/>
          <ac:spMkLst>
            <pc:docMk/>
            <pc:sldMk cId="3284915971" sldId="314"/>
            <ac:spMk id="6" creationId="{9E06E262-FCEE-86FE-14A6-832B261C9D4D}"/>
          </ac:spMkLst>
        </pc:spChg>
      </pc:sldChg>
      <pc:sldChg chg="modSp add del mod">
        <pc:chgData name="Jagannath Banerjee" userId="7832b613-443c-4035-abaa-4c72b8e15e45" providerId="ADAL" clId="{1E5BA406-9F2F-41DA-AD9F-0F674F0D3E8C}" dt="2024-03-26T19:56:04.649" v="1189" actId="47"/>
        <pc:sldMkLst>
          <pc:docMk/>
          <pc:sldMk cId="3427345263" sldId="314"/>
        </pc:sldMkLst>
        <pc:spChg chg="mod">
          <ac:chgData name="Jagannath Banerjee" userId="7832b613-443c-4035-abaa-4c72b8e15e45" providerId="ADAL" clId="{1E5BA406-9F2F-41DA-AD9F-0F674F0D3E8C}" dt="2024-03-26T19:56:02.448" v="1188" actId="27636"/>
          <ac:spMkLst>
            <pc:docMk/>
            <pc:sldMk cId="3427345263" sldId="314"/>
            <ac:spMk id="6" creationId="{14A13A3E-0967-5B37-7E68-CEEDC887F2E0}"/>
          </ac:spMkLst>
        </pc:spChg>
      </pc:sldChg>
      <pc:sldChg chg="modSp add del mod">
        <pc:chgData name="Jagannath Banerjee" userId="7832b613-443c-4035-abaa-4c72b8e15e45" providerId="ADAL" clId="{1E5BA406-9F2F-41DA-AD9F-0F674F0D3E8C}" dt="2024-03-26T19:56:11.117" v="1193"/>
        <pc:sldMkLst>
          <pc:docMk/>
          <pc:sldMk cId="3986569394" sldId="314"/>
        </pc:sldMkLst>
        <pc:spChg chg="mod">
          <ac:chgData name="Jagannath Banerjee" userId="7832b613-443c-4035-abaa-4c72b8e15e45" providerId="ADAL" clId="{1E5BA406-9F2F-41DA-AD9F-0F674F0D3E8C}" dt="2024-03-26T19:56:11.117" v="1193"/>
          <ac:spMkLst>
            <pc:docMk/>
            <pc:sldMk cId="3986569394" sldId="314"/>
            <ac:spMk id="6" creationId="{A84FBD10-D260-0C4F-A6AC-62E0F927FDE3}"/>
          </ac:spMkLst>
        </pc:spChg>
      </pc:sldChg>
      <pc:sldChg chg="addSp delSp modSp add mod">
        <pc:chgData name="Jagannath Banerjee" userId="7832b613-443c-4035-abaa-4c72b8e15e45" providerId="ADAL" clId="{1E5BA406-9F2F-41DA-AD9F-0F674F0D3E8C}" dt="2024-03-26T20:02:04.855" v="1374" actId="1037"/>
        <pc:sldMkLst>
          <pc:docMk/>
          <pc:sldMk cId="1625986341" sldId="315"/>
        </pc:sldMkLst>
        <pc:spChg chg="add mod">
          <ac:chgData name="Jagannath Banerjee" userId="7832b613-443c-4035-abaa-4c72b8e15e45" providerId="ADAL" clId="{1E5BA406-9F2F-41DA-AD9F-0F674F0D3E8C}" dt="2024-03-26T20:00:50.035" v="1320" actId="1076"/>
          <ac:spMkLst>
            <pc:docMk/>
            <pc:sldMk cId="1625986341" sldId="315"/>
            <ac:spMk id="2" creationId="{3A224B5B-B519-0D7D-9604-A953C3895F19}"/>
          </ac:spMkLst>
        </pc:spChg>
        <pc:spChg chg="add mod">
          <ac:chgData name="Jagannath Banerjee" userId="7832b613-443c-4035-abaa-4c72b8e15e45" providerId="ADAL" clId="{1E5BA406-9F2F-41DA-AD9F-0F674F0D3E8C}" dt="2024-03-26T20:00:50.035" v="1320" actId="1076"/>
          <ac:spMkLst>
            <pc:docMk/>
            <pc:sldMk cId="1625986341" sldId="315"/>
            <ac:spMk id="3" creationId="{8F19B845-492F-26B8-5A44-F98ABF2F48A5}"/>
          </ac:spMkLst>
        </pc:spChg>
        <pc:spChg chg="add mod">
          <ac:chgData name="Jagannath Banerjee" userId="7832b613-443c-4035-abaa-4c72b8e15e45" providerId="ADAL" clId="{1E5BA406-9F2F-41DA-AD9F-0F674F0D3E8C}" dt="2024-03-26T20:01:36.025" v="1343" actId="20577"/>
          <ac:spMkLst>
            <pc:docMk/>
            <pc:sldMk cId="1625986341" sldId="315"/>
            <ac:spMk id="4" creationId="{89654B67-3EF3-0106-B2E4-2D3DD2146728}"/>
          </ac:spMkLst>
        </pc:spChg>
        <pc:spChg chg="add mod">
          <ac:chgData name="Jagannath Banerjee" userId="7832b613-443c-4035-abaa-4c72b8e15e45" providerId="ADAL" clId="{1E5BA406-9F2F-41DA-AD9F-0F674F0D3E8C}" dt="2024-03-26T20:00:50.035" v="1320" actId="1076"/>
          <ac:spMkLst>
            <pc:docMk/>
            <pc:sldMk cId="1625986341" sldId="315"/>
            <ac:spMk id="5" creationId="{6EA8D0AA-BF21-CBD4-267D-6860AD5ED679}"/>
          </ac:spMkLst>
        </pc:spChg>
        <pc:spChg chg="mod">
          <ac:chgData name="Jagannath Banerjee" userId="7832b613-443c-4035-abaa-4c72b8e15e45" providerId="ADAL" clId="{1E5BA406-9F2F-41DA-AD9F-0F674F0D3E8C}" dt="2024-03-26T20:01:27.497" v="1336" actId="20577"/>
          <ac:spMkLst>
            <pc:docMk/>
            <pc:sldMk cId="1625986341" sldId="315"/>
            <ac:spMk id="6" creationId="{9F3E6693-D071-308C-6B9B-A129B2061D64}"/>
          </ac:spMkLst>
        </pc:spChg>
        <pc:spChg chg="add mod">
          <ac:chgData name="Jagannath Banerjee" userId="7832b613-443c-4035-abaa-4c72b8e15e45" providerId="ADAL" clId="{1E5BA406-9F2F-41DA-AD9F-0F674F0D3E8C}" dt="2024-03-26T20:00:50.035" v="1320" actId="1076"/>
          <ac:spMkLst>
            <pc:docMk/>
            <pc:sldMk cId="1625986341" sldId="315"/>
            <ac:spMk id="7" creationId="{B915B42B-A495-4EB3-3B32-EF777F3EBD69}"/>
          </ac:spMkLst>
        </pc:spChg>
        <pc:spChg chg="add del mod">
          <ac:chgData name="Jagannath Banerjee" userId="7832b613-443c-4035-abaa-4c72b8e15e45" providerId="ADAL" clId="{1E5BA406-9F2F-41DA-AD9F-0F674F0D3E8C}" dt="2024-03-26T20:01:52.264" v="1363" actId="478"/>
          <ac:spMkLst>
            <pc:docMk/>
            <pc:sldMk cId="1625986341" sldId="315"/>
            <ac:spMk id="8" creationId="{C751BCD1-78D4-84F9-0362-1B3D1A19DA9A}"/>
          </ac:spMkLst>
        </pc:spChg>
        <pc:spChg chg="add mod">
          <ac:chgData name="Jagannath Banerjee" userId="7832b613-443c-4035-abaa-4c72b8e15e45" providerId="ADAL" clId="{1E5BA406-9F2F-41DA-AD9F-0F674F0D3E8C}" dt="2024-03-26T20:02:00.198" v="1365" actId="1076"/>
          <ac:spMkLst>
            <pc:docMk/>
            <pc:sldMk cId="1625986341" sldId="315"/>
            <ac:spMk id="13" creationId="{9E516185-18F9-26F0-5B94-1F19D322981C}"/>
          </ac:spMkLst>
        </pc:spChg>
        <pc:spChg chg="add del mod">
          <ac:chgData name="Jagannath Banerjee" userId="7832b613-443c-4035-abaa-4c72b8e15e45" providerId="ADAL" clId="{1E5BA406-9F2F-41DA-AD9F-0F674F0D3E8C}" dt="2024-03-26T20:01:48.792" v="1360" actId="478"/>
          <ac:spMkLst>
            <pc:docMk/>
            <pc:sldMk cId="1625986341" sldId="315"/>
            <ac:spMk id="16" creationId="{90D75E88-8234-ABBC-6AD7-6FB2E20EDABB}"/>
          </ac:spMkLst>
        </pc:spChg>
        <pc:spChg chg="add mod">
          <ac:chgData name="Jagannath Banerjee" userId="7832b613-443c-4035-abaa-4c72b8e15e45" providerId="ADAL" clId="{1E5BA406-9F2F-41DA-AD9F-0F674F0D3E8C}" dt="2024-03-26T20:01:45.316" v="1359" actId="20577"/>
          <ac:spMkLst>
            <pc:docMk/>
            <pc:sldMk cId="1625986341" sldId="315"/>
            <ac:spMk id="20" creationId="{02279A00-8DF0-D43E-B249-F9603F0A29F5}"/>
          </ac:spMkLst>
        </pc:spChg>
        <pc:spChg chg="add mod">
          <ac:chgData name="Jagannath Banerjee" userId="7832b613-443c-4035-abaa-4c72b8e15e45" providerId="ADAL" clId="{1E5BA406-9F2F-41DA-AD9F-0F674F0D3E8C}" dt="2024-03-26T20:00:50.035" v="1320" actId="1076"/>
          <ac:spMkLst>
            <pc:docMk/>
            <pc:sldMk cId="1625986341" sldId="315"/>
            <ac:spMk id="23" creationId="{8EF8C201-4220-8ECA-FAD0-9DE27806CCC2}"/>
          </ac:spMkLst>
        </pc:spChg>
        <pc:picChg chg="add mod">
          <ac:chgData name="Jagannath Banerjee" userId="7832b613-443c-4035-abaa-4c72b8e15e45" providerId="ADAL" clId="{1E5BA406-9F2F-41DA-AD9F-0F674F0D3E8C}" dt="2024-03-26T20:00:50.035" v="1320" actId="1076"/>
          <ac:picMkLst>
            <pc:docMk/>
            <pc:sldMk cId="1625986341" sldId="315"/>
            <ac:picMk id="18" creationId="{09EFBDE8-5F19-1FE4-36E1-03B3A816E361}"/>
          </ac:picMkLst>
        </pc:picChg>
        <pc:cxnChg chg="add del mod">
          <ac:chgData name="Jagannath Banerjee" userId="7832b613-443c-4035-abaa-4c72b8e15e45" providerId="ADAL" clId="{1E5BA406-9F2F-41DA-AD9F-0F674F0D3E8C}" dt="2024-03-26T20:01:51.674" v="1362" actId="478"/>
          <ac:cxnSpMkLst>
            <pc:docMk/>
            <pc:sldMk cId="1625986341" sldId="315"/>
            <ac:cxnSpMk id="9" creationId="{D74E24D8-5F95-C631-46B2-F4274E0620F9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10" creationId="{79F5D293-2E2A-7E98-3AFE-CD7312A6D48D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11" creationId="{2ED7835F-8726-8735-D881-49BED4F68E87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12" creationId="{8FFA0B38-6076-826C-98EA-56ABA7AA2519}"/>
          </ac:cxnSpMkLst>
        </pc:cxnChg>
        <pc:cxnChg chg="add mod">
          <ac:chgData name="Jagannath Banerjee" userId="7832b613-443c-4035-abaa-4c72b8e15e45" providerId="ADAL" clId="{1E5BA406-9F2F-41DA-AD9F-0F674F0D3E8C}" dt="2024-03-26T20:01:57.384" v="1364" actId="14100"/>
          <ac:cxnSpMkLst>
            <pc:docMk/>
            <pc:sldMk cId="1625986341" sldId="315"/>
            <ac:cxnSpMk id="14" creationId="{C5F74434-6C98-270F-236C-EC2387F098C7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15" creationId="{0C436D0C-1480-3CDB-A831-E74526CCC05E}"/>
          </ac:cxnSpMkLst>
        </pc:cxnChg>
        <pc:cxnChg chg="add del mod">
          <ac:chgData name="Jagannath Banerjee" userId="7832b613-443c-4035-abaa-4c72b8e15e45" providerId="ADAL" clId="{1E5BA406-9F2F-41DA-AD9F-0F674F0D3E8C}" dt="2024-03-26T20:01:49.981" v="1361" actId="478"/>
          <ac:cxnSpMkLst>
            <pc:docMk/>
            <pc:sldMk cId="1625986341" sldId="315"/>
            <ac:cxnSpMk id="17" creationId="{D91388EE-2BB7-EF4D-6A87-D44C8BA8B861}"/>
          </ac:cxnSpMkLst>
        </pc:cxnChg>
        <pc:cxnChg chg="add mod">
          <ac:chgData name="Jagannath Banerjee" userId="7832b613-443c-4035-abaa-4c72b8e15e45" providerId="ADAL" clId="{1E5BA406-9F2F-41DA-AD9F-0F674F0D3E8C}" dt="2024-03-26T20:02:04.855" v="1374" actId="1037"/>
          <ac:cxnSpMkLst>
            <pc:docMk/>
            <pc:sldMk cId="1625986341" sldId="315"/>
            <ac:cxnSpMk id="19" creationId="{1AF3B8D2-58F6-39F5-5086-4D0C24F3E539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21" creationId="{5156AEE2-AAD4-74E6-ADB5-CE254FB3CFA5}"/>
          </ac:cxnSpMkLst>
        </pc:cxnChg>
        <pc:cxnChg chg="add mod">
          <ac:chgData name="Jagannath Banerjee" userId="7832b613-443c-4035-abaa-4c72b8e15e45" providerId="ADAL" clId="{1E5BA406-9F2F-41DA-AD9F-0F674F0D3E8C}" dt="2024-03-26T20:00:50.035" v="1320" actId="1076"/>
          <ac:cxnSpMkLst>
            <pc:docMk/>
            <pc:sldMk cId="1625986341" sldId="315"/>
            <ac:cxnSpMk id="24" creationId="{036CD7BB-1676-1905-32AE-605E3E7CA61E}"/>
          </ac:cxnSpMkLst>
        </pc:cxnChg>
      </pc:sldChg>
      <pc:sldChg chg="modSp add mod ord">
        <pc:chgData name="Jagannath Banerjee" userId="7832b613-443c-4035-abaa-4c72b8e15e45" providerId="ADAL" clId="{1E5BA406-9F2F-41DA-AD9F-0F674F0D3E8C}" dt="2024-03-26T20:02:40.369" v="1429" actId="20577"/>
        <pc:sldMkLst>
          <pc:docMk/>
          <pc:sldMk cId="3242850162" sldId="316"/>
        </pc:sldMkLst>
        <pc:spChg chg="mod">
          <ac:chgData name="Jagannath Banerjee" userId="7832b613-443c-4035-abaa-4c72b8e15e45" providerId="ADAL" clId="{1E5BA406-9F2F-41DA-AD9F-0F674F0D3E8C}" dt="2024-03-26T20:02:40.369" v="1429" actId="20577"/>
          <ac:spMkLst>
            <pc:docMk/>
            <pc:sldMk cId="3242850162" sldId="316"/>
            <ac:spMk id="6" creationId="{A7A05101-0B2B-C928-E77C-30FE65156DD9}"/>
          </ac:spMkLst>
        </pc:spChg>
      </pc:sldChg>
      <pc:sldChg chg="modSp add mod">
        <pc:chgData name="Jagannath Banerjee" userId="7832b613-443c-4035-abaa-4c72b8e15e45" providerId="ADAL" clId="{1E5BA406-9F2F-41DA-AD9F-0F674F0D3E8C}" dt="2024-03-26T20:03:19.659" v="1482" actId="20577"/>
        <pc:sldMkLst>
          <pc:docMk/>
          <pc:sldMk cId="860477295" sldId="317"/>
        </pc:sldMkLst>
        <pc:spChg chg="mod">
          <ac:chgData name="Jagannath Banerjee" userId="7832b613-443c-4035-abaa-4c72b8e15e45" providerId="ADAL" clId="{1E5BA406-9F2F-41DA-AD9F-0F674F0D3E8C}" dt="2024-03-26T20:03:19.659" v="1482" actId="20577"/>
          <ac:spMkLst>
            <pc:docMk/>
            <pc:sldMk cId="860477295" sldId="317"/>
            <ac:spMk id="6" creationId="{3A479EE3-D4BC-CED0-FB31-36FC7F715785}"/>
          </ac:spMkLst>
        </pc:spChg>
      </pc:sldChg>
      <pc:sldChg chg="modSp add del mod">
        <pc:chgData name="Jagannath Banerjee" userId="7832b613-443c-4035-abaa-4c72b8e15e45" providerId="ADAL" clId="{1E5BA406-9F2F-41DA-AD9F-0F674F0D3E8C}" dt="2024-03-26T19:56:25.672" v="1201" actId="47"/>
        <pc:sldMkLst>
          <pc:docMk/>
          <pc:sldMk cId="3785009607" sldId="317"/>
        </pc:sldMkLst>
        <pc:spChg chg="mod">
          <ac:chgData name="Jagannath Banerjee" userId="7832b613-443c-4035-abaa-4c72b8e15e45" providerId="ADAL" clId="{1E5BA406-9F2F-41DA-AD9F-0F674F0D3E8C}" dt="2024-03-26T19:56:24.184" v="1200" actId="27636"/>
          <ac:spMkLst>
            <pc:docMk/>
            <pc:sldMk cId="3785009607" sldId="317"/>
            <ac:spMk id="6" creationId="{1A9BC5CB-F0D9-10C6-64C1-3D222692987F}"/>
          </ac:spMkLst>
        </pc:spChg>
      </pc:sldChg>
      <pc:sldChg chg="addSp modSp new mod">
        <pc:chgData name="Jagannath Banerjee" userId="7832b613-443c-4035-abaa-4c72b8e15e45" providerId="ADAL" clId="{1E5BA406-9F2F-41DA-AD9F-0F674F0D3E8C}" dt="2024-03-26T20:04:21.475" v="1493" actId="1076"/>
        <pc:sldMkLst>
          <pc:docMk/>
          <pc:sldMk cId="2991880245" sldId="318"/>
        </pc:sldMkLst>
        <pc:spChg chg="add mod">
          <ac:chgData name="Jagannath Banerjee" userId="7832b613-443c-4035-abaa-4c72b8e15e45" providerId="ADAL" clId="{1E5BA406-9F2F-41DA-AD9F-0F674F0D3E8C}" dt="2024-03-26T20:04:21.475" v="1493" actId="1076"/>
          <ac:spMkLst>
            <pc:docMk/>
            <pc:sldMk cId="2991880245" sldId="318"/>
            <ac:spMk id="2" creationId="{0592326D-05B7-E11A-462F-BFF40F79C34B}"/>
          </ac:spMkLst>
        </pc:spChg>
      </pc:sldChg>
      <pc:sldChg chg="addSp delSp modSp add mod">
        <pc:chgData name="Jagannath Banerjee" userId="7832b613-443c-4035-abaa-4c72b8e15e45" providerId="ADAL" clId="{1E5BA406-9F2F-41DA-AD9F-0F674F0D3E8C}" dt="2024-03-26T20:04:55.877" v="1500" actId="1076"/>
        <pc:sldMkLst>
          <pc:docMk/>
          <pc:sldMk cId="370409782" sldId="319"/>
        </pc:sldMkLst>
        <pc:spChg chg="del">
          <ac:chgData name="Jagannath Banerjee" userId="7832b613-443c-4035-abaa-4c72b8e15e45" providerId="ADAL" clId="{1E5BA406-9F2F-41DA-AD9F-0F674F0D3E8C}" dt="2024-03-26T20:04:45.428" v="1495" actId="478"/>
          <ac:spMkLst>
            <pc:docMk/>
            <pc:sldMk cId="370409782" sldId="319"/>
            <ac:spMk id="2" creationId="{A9DF8FBC-84F9-4365-D733-592B87A0539C}"/>
          </ac:spMkLst>
        </pc:spChg>
        <pc:spChg chg="add mod">
          <ac:chgData name="Jagannath Banerjee" userId="7832b613-443c-4035-abaa-4c72b8e15e45" providerId="ADAL" clId="{1E5BA406-9F2F-41DA-AD9F-0F674F0D3E8C}" dt="2024-03-26T20:04:48.974" v="1497" actId="1076"/>
          <ac:spMkLst>
            <pc:docMk/>
            <pc:sldMk cId="370409782" sldId="319"/>
            <ac:spMk id="3" creationId="{86154433-903A-4284-440B-3CDC68600B93}"/>
          </ac:spMkLst>
        </pc:spChg>
        <pc:spChg chg="add mod">
          <ac:chgData name="Jagannath Banerjee" userId="7832b613-443c-4035-abaa-4c72b8e15e45" providerId="ADAL" clId="{1E5BA406-9F2F-41DA-AD9F-0F674F0D3E8C}" dt="2024-03-26T20:04:51.028" v="1498" actId="1076"/>
          <ac:spMkLst>
            <pc:docMk/>
            <pc:sldMk cId="370409782" sldId="319"/>
            <ac:spMk id="4" creationId="{ED115B2C-08C4-C0FA-C0D1-96E40D2B6546}"/>
          </ac:spMkLst>
        </pc:spChg>
        <pc:spChg chg="add mod">
          <ac:chgData name="Jagannath Banerjee" userId="7832b613-443c-4035-abaa-4c72b8e15e45" providerId="ADAL" clId="{1E5BA406-9F2F-41DA-AD9F-0F674F0D3E8C}" dt="2024-03-26T20:04:53.490" v="1499" actId="1076"/>
          <ac:spMkLst>
            <pc:docMk/>
            <pc:sldMk cId="370409782" sldId="319"/>
            <ac:spMk id="5" creationId="{C96FF500-15AE-E21C-34A5-A8BF8088DA54}"/>
          </ac:spMkLst>
        </pc:spChg>
        <pc:spChg chg="add mod">
          <ac:chgData name="Jagannath Banerjee" userId="7832b613-443c-4035-abaa-4c72b8e15e45" providerId="ADAL" clId="{1E5BA406-9F2F-41DA-AD9F-0F674F0D3E8C}" dt="2024-03-26T20:04:55.877" v="1500" actId="1076"/>
          <ac:spMkLst>
            <pc:docMk/>
            <pc:sldMk cId="370409782" sldId="319"/>
            <ac:spMk id="6" creationId="{C7E1D55B-7A25-686C-4075-4D2BAF98F684}"/>
          </ac:spMkLst>
        </pc:spChg>
      </pc:sldChg>
      <pc:sldChg chg="addSp delSp modSp add del mod">
        <pc:chgData name="Jagannath Banerjee" userId="7832b613-443c-4035-abaa-4c72b8e15e45" providerId="ADAL" clId="{1E5BA406-9F2F-41DA-AD9F-0F674F0D3E8C}" dt="2024-03-26T20:02:14.480" v="1375" actId="47"/>
        <pc:sldMkLst>
          <pc:docMk/>
          <pc:sldMk cId="578279261" sldId="2147348982"/>
        </pc:sldMkLst>
        <pc:spChg chg="del">
          <ac:chgData name="Jagannath Banerjee" userId="7832b613-443c-4035-abaa-4c72b8e15e45" providerId="ADAL" clId="{1E5BA406-9F2F-41DA-AD9F-0F674F0D3E8C}" dt="2024-03-26T20:00:04.165" v="1311" actId="478"/>
          <ac:spMkLst>
            <pc:docMk/>
            <pc:sldMk cId="578279261" sldId="2147348982"/>
            <ac:spMk id="3" creationId="{6E005110-0328-BCA6-49E7-743A5ED92FA1}"/>
          </ac:spMkLst>
        </pc:spChg>
        <pc:spChg chg="del">
          <ac:chgData name="Jagannath Banerjee" userId="7832b613-443c-4035-abaa-4c72b8e15e45" providerId="ADAL" clId="{1E5BA406-9F2F-41DA-AD9F-0F674F0D3E8C}" dt="2024-03-26T20:00:06.337" v="1312" actId="478"/>
          <ac:spMkLst>
            <pc:docMk/>
            <pc:sldMk cId="578279261" sldId="2147348982"/>
            <ac:spMk id="4" creationId="{3EE06CC0-8B91-4D69-94AE-579395A0C103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5" creationId="{74384E3E-3E10-CFCC-A101-61181D2EAEDF}"/>
          </ac:spMkLst>
        </pc:spChg>
        <pc:spChg chg="add mod">
          <ac:chgData name="Jagannath Banerjee" userId="7832b613-443c-4035-abaa-4c72b8e15e45" providerId="ADAL" clId="{1E5BA406-9F2F-41DA-AD9F-0F674F0D3E8C}" dt="2024-03-26T20:00:33.924" v="1318"/>
          <ac:spMkLst>
            <pc:docMk/>
            <pc:sldMk cId="578279261" sldId="2147348982"/>
            <ac:spMk id="6" creationId="{6D9967D3-99E4-CBB7-0A3E-06F0D8B9EB5D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10" creationId="{C17F56D9-87C6-C4F3-6D3B-6CA4AE9E7AA1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16" creationId="{4A954FD3-1999-0026-3448-8B1E63449A93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17" creationId="{5F125449-67D5-0405-B05F-D125AE2664E3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19" creationId="{F9DDE0ED-47C9-CE7C-F059-D79D27731157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21" creationId="{7D89FA2D-C277-E9DA-10A8-8C74F28FB670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34" creationId="{CC0D2D9A-7CD1-360C-DEA1-E92F11632F68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45" creationId="{8F1FB4B3-4334-DA30-9F14-0074DDBD9560}"/>
          </ac:spMkLst>
        </pc:spChg>
        <pc:spChg chg="mod">
          <ac:chgData name="Jagannath Banerjee" userId="7832b613-443c-4035-abaa-4c72b8e15e45" providerId="ADAL" clId="{1E5BA406-9F2F-41DA-AD9F-0F674F0D3E8C}" dt="2024-03-26T20:00:16.526" v="1315" actId="14100"/>
          <ac:spMkLst>
            <pc:docMk/>
            <pc:sldMk cId="578279261" sldId="2147348982"/>
            <ac:spMk id="61" creationId="{D8D089B6-2FCE-DE4B-EDFF-83A0759BE4FB}"/>
          </ac:spMkLst>
        </pc:spChg>
        <pc:spChg chg="mod">
          <ac:chgData name="Jagannath Banerjee" userId="7832b613-443c-4035-abaa-4c72b8e15e45" providerId="ADAL" clId="{1E5BA406-9F2F-41DA-AD9F-0F674F0D3E8C}" dt="2024-03-26T20:00:24.497" v="1316" actId="1076"/>
          <ac:spMkLst>
            <pc:docMk/>
            <pc:sldMk cId="578279261" sldId="2147348982"/>
            <ac:spMk id="65" creationId="{525C40C3-0705-76FF-E6D0-1B0E3A660E6C}"/>
          </ac:spMkLst>
        </pc:spChg>
        <pc:picChg chg="mod">
          <ac:chgData name="Jagannath Banerjee" userId="7832b613-443c-4035-abaa-4c72b8e15e45" providerId="ADAL" clId="{1E5BA406-9F2F-41DA-AD9F-0F674F0D3E8C}" dt="2024-03-26T20:00:26.212" v="1317" actId="1076"/>
          <ac:picMkLst>
            <pc:docMk/>
            <pc:sldMk cId="578279261" sldId="2147348982"/>
            <ac:picMk id="58" creationId="{13F7AD54-7A66-4D20-F778-1C6E14EEA1E1}"/>
          </ac:picMkLst>
        </pc:pic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27" creationId="{AD194FAC-9D05-5AEA-F16D-77A80F21EFAF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29" creationId="{5AB247AD-2DF3-2ED7-D6D8-B22C035B8926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31" creationId="{25528146-47AF-6453-0A82-19575FE73A13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33" creationId="{5BBC1CDE-6260-AC1A-25EC-7BE7994189CF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36" creationId="{15F7284B-1018-AA22-A0F8-AFCCF239CA76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43" creationId="{25A9E0C8-8196-F536-D1EB-ABDA140A8013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55" creationId="{FFF97BB1-73A3-801E-C7F7-DDF4767335C6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60" creationId="{872A6F7A-52A1-D11E-2ED9-8984887E68DA}"/>
          </ac:cxnSpMkLst>
        </pc:cxnChg>
        <pc:cxnChg chg="mod">
          <ac:chgData name="Jagannath Banerjee" userId="7832b613-443c-4035-abaa-4c72b8e15e45" providerId="ADAL" clId="{1E5BA406-9F2F-41DA-AD9F-0F674F0D3E8C}" dt="2024-03-26T20:00:16.526" v="1315" actId="14100"/>
          <ac:cxnSpMkLst>
            <pc:docMk/>
            <pc:sldMk cId="578279261" sldId="2147348982"/>
            <ac:cxnSpMk id="63" creationId="{EBC164AF-DEA1-4C3A-FB71-AA6EC6529A6F}"/>
          </ac:cxnSpMkLst>
        </pc:cxnChg>
        <pc:cxnChg chg="mod">
          <ac:chgData name="Jagannath Banerjee" userId="7832b613-443c-4035-abaa-4c72b8e15e45" providerId="ADAL" clId="{1E5BA406-9F2F-41DA-AD9F-0F674F0D3E8C}" dt="2024-03-26T20:00:24.497" v="1316" actId="1076"/>
          <ac:cxnSpMkLst>
            <pc:docMk/>
            <pc:sldMk cId="578279261" sldId="2147348982"/>
            <ac:cxnSpMk id="67" creationId="{6295D371-8E8F-05AF-900C-AB4953AE94A6}"/>
          </ac:cxnSpMkLst>
        </pc:cxnChg>
      </pc:sldChg>
      <pc:sldMasterChg chg="delSldLayout">
        <pc:chgData name="Jagannath Banerjee" userId="7832b613-443c-4035-abaa-4c72b8e15e45" providerId="ADAL" clId="{1E5BA406-9F2F-41DA-AD9F-0F674F0D3E8C}" dt="2024-03-26T20:02:14.480" v="1375" actId="47"/>
        <pc:sldMasterMkLst>
          <pc:docMk/>
          <pc:sldMasterMk cId="2871032842" sldId="2147483683"/>
        </pc:sldMasterMkLst>
        <pc:sldLayoutChg chg="del">
          <pc:chgData name="Jagannath Banerjee" userId="7832b613-443c-4035-abaa-4c72b8e15e45" providerId="ADAL" clId="{1E5BA406-9F2F-41DA-AD9F-0F674F0D3E8C}" dt="2024-03-26T20:02:14.480" v="1375" actId="47"/>
          <pc:sldLayoutMkLst>
            <pc:docMk/>
            <pc:sldMasterMk cId="2871032842" sldId="2147483683"/>
            <pc:sldLayoutMk cId="4050858132" sldId="2147483708"/>
          </pc:sldLayoutMkLst>
        </pc:sldLayoutChg>
      </pc:sldMasterChg>
      <pc:sldMasterChg chg="addSldLayout delSldLayout">
        <pc:chgData name="Jagannath Banerjee" userId="7832b613-443c-4035-abaa-4c72b8e15e45" providerId="ADAL" clId="{1E5BA406-9F2F-41DA-AD9F-0F674F0D3E8C}" dt="2024-03-26T19:56:25.672" v="1201" actId="47"/>
        <pc:sldMasterMkLst>
          <pc:docMk/>
          <pc:sldMasterMk cId="2336126548" sldId="2147483695"/>
        </pc:sldMasterMkLst>
        <pc:sldLayoutChg chg="del">
          <pc:chgData name="Jagannath Banerjee" userId="7832b613-443c-4035-abaa-4c72b8e15e45" providerId="ADAL" clId="{1E5BA406-9F2F-41DA-AD9F-0F674F0D3E8C}" dt="2024-03-26T19:16:21.122" v="140" actId="47"/>
          <pc:sldLayoutMkLst>
            <pc:docMk/>
            <pc:sldMasterMk cId="2336126548" sldId="2147483695"/>
            <pc:sldLayoutMk cId="3174930875" sldId="2147483703"/>
          </pc:sldLayoutMkLst>
        </pc:sldLayoutChg>
        <pc:sldLayoutChg chg="add del">
          <pc:chgData name="Jagannath Banerjee" userId="7832b613-443c-4035-abaa-4c72b8e15e45" providerId="ADAL" clId="{1E5BA406-9F2F-41DA-AD9F-0F674F0D3E8C}" dt="2024-03-26T19:17:25.107" v="152" actId="47"/>
          <pc:sldLayoutMkLst>
            <pc:docMk/>
            <pc:sldMasterMk cId="2336126548" sldId="2147483695"/>
            <pc:sldLayoutMk cId="538402328" sldId="2147483705"/>
          </pc:sldLayoutMkLst>
        </pc:sldLayoutChg>
        <pc:sldLayoutChg chg="add del">
          <pc:chgData name="Jagannath Banerjee" userId="7832b613-443c-4035-abaa-4c72b8e15e45" providerId="ADAL" clId="{1E5BA406-9F2F-41DA-AD9F-0F674F0D3E8C}" dt="2024-03-26T19:17:05.222" v="145" actId="47"/>
          <pc:sldLayoutMkLst>
            <pc:docMk/>
            <pc:sldMasterMk cId="2336126548" sldId="2147483695"/>
            <pc:sldLayoutMk cId="2767391257" sldId="2147483706"/>
          </pc:sldLayoutMkLst>
        </pc:sldLayoutChg>
        <pc:sldLayoutChg chg="del">
          <pc:chgData name="Jagannath Banerjee" userId="7832b613-443c-4035-abaa-4c72b8e15e45" providerId="ADAL" clId="{1E5BA406-9F2F-41DA-AD9F-0F674F0D3E8C}" dt="2024-03-26T19:56:04.649" v="1189" actId="47"/>
          <pc:sldLayoutMkLst>
            <pc:docMk/>
            <pc:sldMasterMk cId="2336126548" sldId="2147483695"/>
            <pc:sldLayoutMk cId="897317887" sldId="2147483708"/>
          </pc:sldLayoutMkLst>
        </pc:sldLayoutChg>
        <pc:sldLayoutChg chg="del">
          <pc:chgData name="Jagannath Banerjee" userId="7832b613-443c-4035-abaa-4c72b8e15e45" providerId="ADAL" clId="{1E5BA406-9F2F-41DA-AD9F-0F674F0D3E8C}" dt="2024-03-26T19:56:25.672" v="1201" actId="47"/>
          <pc:sldLayoutMkLst>
            <pc:docMk/>
            <pc:sldMasterMk cId="2336126548" sldId="2147483695"/>
            <pc:sldLayoutMk cId="3700015159" sldId="2147483708"/>
          </pc:sldLayoutMkLst>
        </pc:sldLayoutChg>
      </pc:sldMasterChg>
    </pc:docChg>
  </pc:docChgLst>
  <pc:docChgLst>
    <pc:chgData name="Banerjee, Jagannath" userId="7832b613-443c-4035-abaa-4c72b8e15e45" providerId="ADAL" clId="{1E5BA406-9F2F-41DA-AD9F-0F674F0D3E8C}"/>
    <pc:docChg chg="undo custSel delSld modSld sldOrd">
      <pc:chgData name="Banerjee, Jagannath" userId="7832b613-443c-4035-abaa-4c72b8e15e45" providerId="ADAL" clId="{1E5BA406-9F2F-41DA-AD9F-0F674F0D3E8C}" dt="2024-03-28T21:11:39.922" v="1409" actId="14100"/>
      <pc:docMkLst>
        <pc:docMk/>
      </pc:docMkLst>
      <pc:sldChg chg="addSp modSp mod">
        <pc:chgData name="Banerjee, Jagannath" userId="7832b613-443c-4035-abaa-4c72b8e15e45" providerId="ADAL" clId="{1E5BA406-9F2F-41DA-AD9F-0F674F0D3E8C}" dt="2024-03-28T20:46:29.621" v="787" actId="20577"/>
        <pc:sldMkLst>
          <pc:docMk/>
          <pc:sldMk cId="3284915971" sldId="314"/>
        </pc:sldMkLst>
        <pc:spChg chg="add mod">
          <ac:chgData name="Banerjee, Jagannath" userId="7832b613-443c-4035-abaa-4c72b8e15e45" providerId="ADAL" clId="{1E5BA406-9F2F-41DA-AD9F-0F674F0D3E8C}" dt="2024-03-28T20:45:26.394" v="739" actId="20577"/>
          <ac:spMkLst>
            <pc:docMk/>
            <pc:sldMk cId="3284915971" sldId="314"/>
            <ac:spMk id="2" creationId="{CEE21528-78EC-F01B-A554-4D8369B564B6}"/>
          </ac:spMkLst>
        </pc:spChg>
        <pc:spChg chg="add mod">
          <ac:chgData name="Banerjee, Jagannath" userId="7832b613-443c-4035-abaa-4c72b8e15e45" providerId="ADAL" clId="{1E5BA406-9F2F-41DA-AD9F-0F674F0D3E8C}" dt="2024-03-28T20:34:55.445" v="368" actId="1076"/>
          <ac:spMkLst>
            <pc:docMk/>
            <pc:sldMk cId="3284915971" sldId="314"/>
            <ac:spMk id="3" creationId="{F4DA81E0-30A7-9C0F-ED33-6F63C1AD3B31}"/>
          </ac:spMkLst>
        </pc:spChg>
        <pc:spChg chg="add mod">
          <ac:chgData name="Banerjee, Jagannath" userId="7832b613-443c-4035-abaa-4c72b8e15e45" providerId="ADAL" clId="{1E5BA406-9F2F-41DA-AD9F-0F674F0D3E8C}" dt="2024-03-28T20:35:14.136" v="370" actId="21"/>
          <ac:spMkLst>
            <pc:docMk/>
            <pc:sldMk cId="3284915971" sldId="314"/>
            <ac:spMk id="4" creationId="{B99B3991-1980-DD49-6A35-F63E8E4EB816}"/>
          </ac:spMkLst>
        </pc:spChg>
        <pc:spChg chg="mod">
          <ac:chgData name="Banerjee, Jagannath" userId="7832b613-443c-4035-abaa-4c72b8e15e45" providerId="ADAL" clId="{1E5BA406-9F2F-41DA-AD9F-0F674F0D3E8C}" dt="2024-03-28T20:46:29.621" v="787" actId="20577"/>
          <ac:spMkLst>
            <pc:docMk/>
            <pc:sldMk cId="3284915971" sldId="314"/>
            <ac:spMk id="6" creationId="{9E06E262-FCEE-86FE-14A6-832B261C9D4D}"/>
          </ac:spMkLst>
        </pc:spChg>
      </pc:sldChg>
      <pc:sldChg chg="delSp modSp mod">
        <pc:chgData name="Banerjee, Jagannath" userId="7832b613-443c-4035-abaa-4c72b8e15e45" providerId="ADAL" clId="{1E5BA406-9F2F-41DA-AD9F-0F674F0D3E8C}" dt="2024-03-28T21:11:39.922" v="1409" actId="14100"/>
        <pc:sldMkLst>
          <pc:docMk/>
          <pc:sldMk cId="1625986341" sldId="315"/>
        </pc:sldMkLst>
        <pc:spChg chg="mod">
          <ac:chgData name="Banerjee, Jagannath" userId="7832b613-443c-4035-abaa-4c72b8e15e45" providerId="ADAL" clId="{1E5BA406-9F2F-41DA-AD9F-0F674F0D3E8C}" dt="2024-03-28T21:11:25.505" v="1406" actId="313"/>
          <ac:spMkLst>
            <pc:docMk/>
            <pc:sldMk cId="1625986341" sldId="315"/>
            <ac:spMk id="13" creationId="{9E516185-18F9-26F0-5B94-1F19D322981C}"/>
          </ac:spMkLst>
        </pc:spChg>
        <pc:spChg chg="mod">
          <ac:chgData name="Banerjee, Jagannath" userId="7832b613-443c-4035-abaa-4c72b8e15e45" providerId="ADAL" clId="{1E5BA406-9F2F-41DA-AD9F-0F674F0D3E8C}" dt="2024-03-28T21:10:38.955" v="1388" actId="313"/>
          <ac:spMkLst>
            <pc:docMk/>
            <pc:sldMk cId="1625986341" sldId="315"/>
            <ac:spMk id="20" creationId="{02279A00-8DF0-D43E-B249-F9603F0A29F5}"/>
          </ac:spMkLst>
        </pc:spChg>
        <pc:spChg chg="mod">
          <ac:chgData name="Banerjee, Jagannath" userId="7832b613-443c-4035-abaa-4c72b8e15e45" providerId="ADAL" clId="{1E5BA406-9F2F-41DA-AD9F-0F674F0D3E8C}" dt="2024-03-28T21:11:39.922" v="1409" actId="14100"/>
          <ac:spMkLst>
            <pc:docMk/>
            <pc:sldMk cId="1625986341" sldId="315"/>
            <ac:spMk id="23" creationId="{8EF8C201-4220-8ECA-FAD0-9DE27806CCC2}"/>
          </ac:spMkLst>
        </pc:spChg>
        <pc:picChg chg="del">
          <ac:chgData name="Banerjee, Jagannath" userId="7832b613-443c-4035-abaa-4c72b8e15e45" providerId="ADAL" clId="{1E5BA406-9F2F-41DA-AD9F-0F674F0D3E8C}" dt="2024-03-28T21:11:35.112" v="1407" actId="478"/>
          <ac:picMkLst>
            <pc:docMk/>
            <pc:sldMk cId="1625986341" sldId="315"/>
            <ac:picMk id="18" creationId="{09EFBDE8-5F19-1FE4-36E1-03B3A816E361}"/>
          </ac:picMkLst>
        </pc:picChg>
        <pc:cxnChg chg="del mod">
          <ac:chgData name="Banerjee, Jagannath" userId="7832b613-443c-4035-abaa-4c72b8e15e45" providerId="ADAL" clId="{1E5BA406-9F2F-41DA-AD9F-0F674F0D3E8C}" dt="2024-03-28T21:11:36.525" v="1408" actId="478"/>
          <ac:cxnSpMkLst>
            <pc:docMk/>
            <pc:sldMk cId="1625986341" sldId="315"/>
            <ac:cxnSpMk id="24" creationId="{036CD7BB-1676-1905-32AE-605E3E7CA61E}"/>
          </ac:cxnSpMkLst>
        </pc:cxnChg>
      </pc:sldChg>
      <pc:sldChg chg="addSp modSp mod ord">
        <pc:chgData name="Banerjee, Jagannath" userId="7832b613-443c-4035-abaa-4c72b8e15e45" providerId="ADAL" clId="{1E5BA406-9F2F-41DA-AD9F-0F674F0D3E8C}" dt="2024-03-28T21:10:18.946" v="1387" actId="20577"/>
        <pc:sldMkLst>
          <pc:docMk/>
          <pc:sldMk cId="3242850162" sldId="316"/>
        </pc:sldMkLst>
        <pc:spChg chg="add mod">
          <ac:chgData name="Banerjee, Jagannath" userId="7832b613-443c-4035-abaa-4c72b8e15e45" providerId="ADAL" clId="{1E5BA406-9F2F-41DA-AD9F-0F674F0D3E8C}" dt="2024-03-28T21:10:18.946" v="1387" actId="20577"/>
          <ac:spMkLst>
            <pc:docMk/>
            <pc:sldMk cId="3242850162" sldId="316"/>
            <ac:spMk id="2" creationId="{EB1A1898-E7B0-7F1A-408E-0217A54E1C3D}"/>
          </ac:spMkLst>
        </pc:spChg>
        <pc:spChg chg="mod">
          <ac:chgData name="Banerjee, Jagannath" userId="7832b613-443c-4035-abaa-4c72b8e15e45" providerId="ADAL" clId="{1E5BA406-9F2F-41DA-AD9F-0F674F0D3E8C}" dt="2024-03-28T20:46:43.834" v="800" actId="6549"/>
          <ac:spMkLst>
            <pc:docMk/>
            <pc:sldMk cId="3242850162" sldId="316"/>
            <ac:spMk id="6" creationId="{A7A05101-0B2B-C928-E77C-30FE65156DD9}"/>
          </ac:spMkLst>
        </pc:spChg>
      </pc:sldChg>
      <pc:sldChg chg="addSp delSp modSp del mod ord">
        <pc:chgData name="Banerjee, Jagannath" userId="7832b613-443c-4035-abaa-4c72b8e15e45" providerId="ADAL" clId="{1E5BA406-9F2F-41DA-AD9F-0F674F0D3E8C}" dt="2024-03-28T20:46:46.731" v="801" actId="47"/>
        <pc:sldMkLst>
          <pc:docMk/>
          <pc:sldMk cId="860477295" sldId="317"/>
        </pc:sldMkLst>
        <pc:spChg chg="add mod">
          <ac:chgData name="Banerjee, Jagannath" userId="7832b613-443c-4035-abaa-4c72b8e15e45" providerId="ADAL" clId="{1E5BA406-9F2F-41DA-AD9F-0F674F0D3E8C}" dt="2024-03-28T20:46:13.089" v="761" actId="20577"/>
          <ac:spMkLst>
            <pc:docMk/>
            <pc:sldMk cId="860477295" sldId="317"/>
            <ac:spMk id="3" creationId="{F2271A69-22E1-0E5D-80E3-C23CC05A9B5E}"/>
          </ac:spMkLst>
        </pc:spChg>
        <pc:spChg chg="del mod">
          <ac:chgData name="Banerjee, Jagannath" userId="7832b613-443c-4035-abaa-4c72b8e15e45" providerId="ADAL" clId="{1E5BA406-9F2F-41DA-AD9F-0F674F0D3E8C}" dt="2024-03-28T20:46:02.453" v="746" actId="478"/>
          <ac:spMkLst>
            <pc:docMk/>
            <pc:sldMk cId="860477295" sldId="317"/>
            <ac:spMk id="6" creationId="{3A479EE3-D4BC-CED0-FB31-36FC7F7157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2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3/30/2024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3/30/2024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banerjee7@gatech.edu" TargetMode="External"/><Relationship Id="rId7" Type="http://schemas.openxmlformats.org/officeDocument/2006/relationships/image" Target="../media/image11.jpeg"/><Relationship Id="rId2" Type="http://schemas.openxmlformats.org/officeDocument/2006/relationships/hyperlink" Target="mailto:apuri61@gatech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mailto:pshivrain3@gatech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recommendation/content-based/basics" TargetMode="External"/><Relationship Id="rId2" Type="http://schemas.openxmlformats.org/officeDocument/2006/relationships/hyperlink" Target="https://www.upwork.com/resources/what-is-content-based-filteri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uring.com/kb/content-based-filtering-in-recommender-systems" TargetMode="External"/><Relationship Id="rId5" Type="http://schemas.openxmlformats.org/officeDocument/2006/relationships/hyperlink" Target="https://rasbt.github.io/mlxtend/" TargetMode="External"/><Relationship Id="rId4" Type="http://schemas.openxmlformats.org/officeDocument/2006/relationships/hyperlink" Target="https://en.wikipedia.org/wiki/Recommender_syste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nandshaw2001/amazon-sales-dataset?resource=download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605" y="864949"/>
            <a:ext cx="8906692" cy="2595153"/>
          </a:xfrm>
        </p:spPr>
        <p:txBody>
          <a:bodyPr>
            <a:normAutofit/>
          </a:bodyPr>
          <a:lstStyle/>
          <a:p>
            <a:pPr algn="ctr"/>
            <a:r>
              <a:rPr lang="en-US" sz="4400" b="0" i="0" u="none" strike="noStrike" baseline="0" dirty="0"/>
              <a:t>Amazon Product Bundling </a:t>
            </a:r>
            <a:br>
              <a:rPr lang="en-US" sz="4400" b="0" i="0" u="none" strike="noStrike" baseline="0" dirty="0"/>
            </a:br>
            <a:r>
              <a:rPr lang="en-US" sz="4400" b="0" i="0" u="none" strike="noStrike" baseline="0" dirty="0"/>
              <a:t>&amp;</a:t>
            </a:r>
            <a:br>
              <a:rPr lang="en-US" sz="4400" b="0" i="0" u="none" strike="noStrike" baseline="0" dirty="0"/>
            </a:br>
            <a:r>
              <a:rPr lang="en-US" sz="4400" b="0" i="0" u="none" strike="noStrike" baseline="0" dirty="0"/>
              <a:t>Customer Recommendation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151" y="3629463"/>
            <a:ext cx="10515600" cy="1934442"/>
          </a:xfrm>
        </p:spPr>
        <p:txBody>
          <a:bodyPr>
            <a:normAutofit/>
          </a:bodyPr>
          <a:lstStyle/>
          <a:p>
            <a:pPr algn="ctr"/>
            <a:r>
              <a:rPr lang="en-US" sz="24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ISYE 7406 Project Group 115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712A04-D951-D8DC-9C64-EBD7A0DA5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54520"/>
              </p:ext>
            </p:extLst>
          </p:nvPr>
        </p:nvGraphicFramePr>
        <p:xfrm>
          <a:off x="3036390" y="5738164"/>
          <a:ext cx="7327122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374">
                  <a:extLst>
                    <a:ext uri="{9D8B030D-6E8A-4147-A177-3AD203B41FA5}">
                      <a16:colId xmlns:a16="http://schemas.microsoft.com/office/drawing/2014/main" val="1595245163"/>
                    </a:ext>
                  </a:extLst>
                </a:gridCol>
                <a:gridCol w="2442374">
                  <a:extLst>
                    <a:ext uri="{9D8B030D-6E8A-4147-A177-3AD203B41FA5}">
                      <a16:colId xmlns:a16="http://schemas.microsoft.com/office/drawing/2014/main" val="4288176152"/>
                    </a:ext>
                  </a:extLst>
                </a:gridCol>
                <a:gridCol w="2442374">
                  <a:extLst>
                    <a:ext uri="{9D8B030D-6E8A-4147-A177-3AD203B41FA5}">
                      <a16:colId xmlns:a16="http://schemas.microsoft.com/office/drawing/2014/main" val="942705433"/>
                    </a:ext>
                  </a:extLst>
                </a:gridCol>
              </a:tblGrid>
              <a:tr h="202888"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Ashish Puri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Jagannath Banerjee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Piyush </a:t>
                      </a:r>
                      <a:r>
                        <a:rPr lang="en-US" sz="1400" b="1" i="0" u="none" strike="noStrike" baseline="0" dirty="0" err="1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Shivrain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2"/>
                        </a:rPr>
                        <a:t>apuri61@gatech.edu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3"/>
                        </a:rPr>
                        <a:t>jbanerjee7@gatech.edu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baseline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4"/>
                        </a:rPr>
                        <a:t>pshivrain3@gatech.edu</a:t>
                      </a:r>
                      <a:endParaRPr lang="en-US" sz="1400" b="1" i="0" u="none" strike="noStrike" baseline="0" dirty="0">
                        <a:solidFill>
                          <a:schemeClr val="accent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47219"/>
                  </a:ext>
                </a:extLst>
              </a:tr>
            </a:tbl>
          </a:graphicData>
        </a:graphic>
      </p:graphicFrame>
      <p:pic>
        <p:nvPicPr>
          <p:cNvPr id="8" name="Picture 2" descr="Profile photo of Ashish Puri">
            <a:extLst>
              <a:ext uri="{FF2B5EF4-FFF2-40B4-BE49-F238E27FC236}">
                <a16:creationId xmlns:a16="http://schemas.microsoft.com/office/drawing/2014/main" id="{D85B58E4-612D-1CD6-51AD-F412D1CFB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1" t="596" r="34399" b="68164"/>
          <a:stretch/>
        </p:blipFill>
        <p:spPr bwMode="auto">
          <a:xfrm>
            <a:off x="3782839" y="4484913"/>
            <a:ext cx="1025156" cy="107981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earing glasses and a grey suit&#10;&#10;Description automatically generated">
            <a:extLst>
              <a:ext uri="{FF2B5EF4-FFF2-40B4-BE49-F238E27FC236}">
                <a16:creationId xmlns:a16="http://schemas.microsoft.com/office/drawing/2014/main" id="{D99E127A-3981-9B06-3A4B-F35F784FE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84913"/>
            <a:ext cx="1078992" cy="107899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Piyush Shivrain">
            <a:extLst>
              <a:ext uri="{FF2B5EF4-FFF2-40B4-BE49-F238E27FC236}">
                <a16:creationId xmlns:a16="http://schemas.microsoft.com/office/drawing/2014/main" id="{633D0850-42BA-0F3B-DB73-E762061A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96" y="4484913"/>
            <a:ext cx="1078992" cy="1078992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DE84C-5EE2-A7F5-5C3C-FBB3E63C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06E262-FCEE-86FE-14A6-832B261C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Product Association/Grouping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CC11F-F3FC-502A-74A7-7DEA8F72E894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21528-78EC-F01B-A554-4D8369B564B6}"/>
              </a:ext>
            </a:extLst>
          </p:cNvPr>
          <p:cNvSpPr txBox="1"/>
          <p:nvPr/>
        </p:nvSpPr>
        <p:spPr>
          <a:xfrm>
            <a:off x="479394" y="1145219"/>
            <a:ext cx="11430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converted the sales data at order and product level to create a list of all receipts over 2011 to 2014.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used association rule mining to determine the association between the products sold. An association rule is an implication expression of the form X-&gt;Y , where X &amp; Y are disjoint item sets.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Association Rule Mining has 3 important aspects. </a:t>
            </a:r>
            <a:r>
              <a:rPr 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 a rule "A -&gt; C", </a:t>
            </a:r>
            <a:r>
              <a:rPr lang="en-US" sz="1400" b="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stands for antecedent, and </a:t>
            </a:r>
            <a:r>
              <a:rPr lang="en-US" sz="1400" b="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stands for consequent.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 : </a:t>
            </a:r>
            <a:r>
              <a:rPr lang="en-US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 measures the frequency or the proportion of transactions in the dataset in which a particular combination of items (or itemset) appears together.</a:t>
            </a: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</a:p>
          <a:p>
            <a:pPr lvl="1"/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support(A→C)=support(A∪C),range: [0,1]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 : </a:t>
            </a:r>
            <a:r>
              <a:rPr lang="en-US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confidence of a rule A-&gt;C is the probability of seeing the consequent in a transaction given that it also contains the antecedent.</a:t>
            </a:r>
          </a:p>
          <a:p>
            <a:pPr lvl="1"/>
            <a:endParaRPr lang="en-US" sz="140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 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confidence(A→C)=support(A→C)/support(A),range: [0,1]</a:t>
            </a:r>
          </a:p>
          <a:p>
            <a:pPr lvl="1"/>
            <a:endParaRPr lang="en-US" sz="1400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Lift : </a:t>
            </a:r>
            <a:r>
              <a:rPr lang="en-US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lift metric is commonly used to measure how much more often the antecedent and consequent of a rule A-&gt;C occur together than we would expect if they were statistically independent. If A and C are independent, the Lift score will be exactly 1.</a:t>
            </a:r>
          </a:p>
          <a:p>
            <a:pPr lvl="1"/>
            <a:r>
              <a:rPr lang="en-US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</a:p>
          <a:p>
            <a:pPr lvl="1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lift(A→C)=confidence(A→C)/support(C),range: [0,∞]</a:t>
            </a:r>
          </a:p>
          <a:p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Using the above logic, we extracted the products with strongest associations i.e. Lift &gt; 1.2 and confidence &gt;=0.65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9B3991-1980-DD49-6A35-F63E8E4EB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1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Product Association/Grouping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71F9A1-0D50-0C5D-68C0-A97B83784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895632"/>
              </p:ext>
            </p:extLst>
          </p:nvPr>
        </p:nvGraphicFramePr>
        <p:xfrm>
          <a:off x="1457608" y="2054574"/>
          <a:ext cx="9818798" cy="375584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010544">
                  <a:extLst>
                    <a:ext uri="{9D8B030D-6E8A-4147-A177-3AD203B41FA5}">
                      <a16:colId xmlns:a16="http://schemas.microsoft.com/office/drawing/2014/main" val="3583109697"/>
                    </a:ext>
                  </a:extLst>
                </a:gridCol>
                <a:gridCol w="4126639">
                  <a:extLst>
                    <a:ext uri="{9D8B030D-6E8A-4147-A177-3AD203B41FA5}">
                      <a16:colId xmlns:a16="http://schemas.microsoft.com/office/drawing/2014/main" val="2480430220"/>
                    </a:ext>
                  </a:extLst>
                </a:gridCol>
                <a:gridCol w="309586">
                  <a:extLst>
                    <a:ext uri="{9D8B030D-6E8A-4147-A177-3AD203B41FA5}">
                      <a16:colId xmlns:a16="http://schemas.microsoft.com/office/drawing/2014/main" val="1923833450"/>
                    </a:ext>
                  </a:extLst>
                </a:gridCol>
                <a:gridCol w="791555">
                  <a:extLst>
                    <a:ext uri="{9D8B030D-6E8A-4147-A177-3AD203B41FA5}">
                      <a16:colId xmlns:a16="http://schemas.microsoft.com/office/drawing/2014/main" val="3794016766"/>
                    </a:ext>
                  </a:extLst>
                </a:gridCol>
                <a:gridCol w="580474">
                  <a:extLst>
                    <a:ext uri="{9D8B030D-6E8A-4147-A177-3AD203B41FA5}">
                      <a16:colId xmlns:a16="http://schemas.microsoft.com/office/drawing/2014/main" val="3366211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Focus Product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Associated Product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Lift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Confidence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Support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03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40686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71200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Tennsco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Regal Shelving Units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8215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Wire Binding Combs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Carina Double Wide Media Storage Towers in Natural &amp; Black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6175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Wirebound Four 2-3/4 x 5 Forms per Page, 400 Sets per Book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49951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#10 White Business Envelopes,4 1/8 x 9 1/2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21568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Advantus Rolling Storage Box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Great White Multi-Use Recycled Paper (20Lb. and 84 Bright)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110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1894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225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0024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Boston 16765 Mini Stand Up Battery Pencil Sharpener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Microsoft Natural Ergonomic Keyboard 4000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46463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Microsoft Natural Ergonomic Keyboard 4000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Boston 16765 Mini Stand Up Battery Pencil Sharpener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0.12%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83436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757C19-84C6-4634-0D0F-502C1ECDAA0F}"/>
              </a:ext>
            </a:extLst>
          </p:cNvPr>
          <p:cNvSpPr txBox="1"/>
          <p:nvPr/>
        </p:nvSpPr>
        <p:spPr>
          <a:xfrm>
            <a:off x="1381408" y="6113392"/>
            <a:ext cx="1042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 Our criteria for strong Association is at Least 60% confidence in association and life greater than 1.2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09DD5-D861-6935-9B9C-90E443A12051}"/>
              </a:ext>
            </a:extLst>
          </p:cNvPr>
          <p:cNvSpPr txBox="1"/>
          <p:nvPr/>
        </p:nvSpPr>
        <p:spPr>
          <a:xfrm>
            <a:off x="2059440" y="1269169"/>
            <a:ext cx="880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products are associated and can be bundled together for up-sell and cross-sell ?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 descr="Chemicals with solid fill">
            <a:extLst>
              <a:ext uri="{FF2B5EF4-FFF2-40B4-BE49-F238E27FC236}">
                <a16:creationId xmlns:a16="http://schemas.microsoft.com/office/drawing/2014/main" id="{C0113AB8-9CF7-E3B7-D8C4-E269670A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106" y="1111915"/>
            <a:ext cx="719696" cy="7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ABEE-9797-0AC6-3F61-CB51F22B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A05101-0B2B-C928-E77C-30FE6515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Customer Grouping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69C267-31AA-4CC9-4063-48F37A892F59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A1898-E7B0-7F1A-408E-0217A54E1C3D}"/>
              </a:ext>
            </a:extLst>
          </p:cNvPr>
          <p:cNvSpPr txBox="1"/>
          <p:nvPr/>
        </p:nvSpPr>
        <p:spPr>
          <a:xfrm>
            <a:off x="479394" y="1145219"/>
            <a:ext cx="113316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is a customer level information. We grouped customer to calculate the Recency, Frequency and Monetary Value over 2011-2014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Recency (R) refers to how recently a customer has made a purchase or engaged with the business. </a:t>
            </a:r>
          </a:p>
          <a:p>
            <a:pPr lvl="2"/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R_i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</a:t>
            </a: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6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Max_Date</a:t>
            </a: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en-US" sz="16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Purchase_Date</a:t>
            </a: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Frequency (F) measures how often a customer makes purchases or interacts with the business over a specific period.</a:t>
            </a:r>
          </a:p>
          <a:p>
            <a:pPr lvl="1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F_i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count of all transaction for the customer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Monetary (M) value represents the total amount of money spent by a customer over a certain period.</a:t>
            </a:r>
          </a:p>
          <a:p>
            <a:pPr lvl="2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M-I = sum of Sales $ for the customer.</a:t>
            </a:r>
          </a:p>
          <a:p>
            <a:pPr lvl="2"/>
            <a:endParaRPr lang="en-US" sz="16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calculated relative recency, frequency and monetary values by create a quartile of 1 to 5 for each of them.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We summed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relative recency, frequency and monetary values quartile scores to have a customer score and ranked the customer in ascending order to get the most valued customers for targeted marketing.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AFA7A8-6D99-E2F1-40C6-5D50442EA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02381"/>
              </p:ext>
            </p:extLst>
          </p:nvPr>
        </p:nvGraphicFramePr>
        <p:xfrm>
          <a:off x="2703719" y="4155156"/>
          <a:ext cx="5194300" cy="109728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97506047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149349646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8736816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Recency 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Frequency 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Monetary 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85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R-Tier-1 (most recent)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F-Tier-1 (most frequent)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M-Tier-1 (highest spend)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68835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R-Tier-2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F-Tier-2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M-Tier-2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4920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R-Tier-3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F-Tier-3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M-Tier-3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256876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R-Tier-4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F-Tier-4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M-Tier-4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26643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R-Tier-5 (least recent) </a:t>
                      </a:r>
                      <a:endParaRPr lang="en-US" sz="1000" b="0" i="0" u="none" strike="noStrike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F-Tier-5 (only one transaction)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15240" marB="152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1D1D1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M-Tier-5 (lowest spend) </a:t>
                      </a:r>
                      <a:endParaRPr lang="en-US" sz="1000" b="0" i="0" u="none" strike="noStrike" dirty="0">
                        <a:solidFill>
                          <a:srgbClr val="1D1D1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3813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5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Customer Grouping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4C6B1-B1D0-F611-48F7-FAC8A0D6D31C}"/>
              </a:ext>
            </a:extLst>
          </p:cNvPr>
          <p:cNvSpPr txBox="1"/>
          <p:nvPr/>
        </p:nvSpPr>
        <p:spPr>
          <a:xfrm>
            <a:off x="1300165" y="6469401"/>
            <a:ext cx="859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Customers are ranked and placed in appropriate segment for recommendation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F76BE1-8AC1-BD11-AD09-005F92FB7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9969"/>
              </p:ext>
            </p:extLst>
          </p:nvPr>
        </p:nvGraphicFramePr>
        <p:xfrm>
          <a:off x="1393353" y="1662594"/>
          <a:ext cx="9815614" cy="470779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176978987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3833683196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4293258421"/>
                    </a:ext>
                  </a:extLst>
                </a:gridCol>
                <a:gridCol w="877697">
                  <a:extLst>
                    <a:ext uri="{9D8B030D-6E8A-4147-A177-3AD203B41FA5}">
                      <a16:colId xmlns:a16="http://schemas.microsoft.com/office/drawing/2014/main" val="1275758372"/>
                    </a:ext>
                  </a:extLst>
                </a:gridCol>
                <a:gridCol w="1147762">
                  <a:extLst>
                    <a:ext uri="{9D8B030D-6E8A-4147-A177-3AD203B41FA5}">
                      <a16:colId xmlns:a16="http://schemas.microsoft.com/office/drawing/2014/main" val="1439598050"/>
                    </a:ext>
                  </a:extLst>
                </a:gridCol>
                <a:gridCol w="1447754">
                  <a:extLst>
                    <a:ext uri="{9D8B030D-6E8A-4147-A177-3AD203B41FA5}">
                      <a16:colId xmlns:a16="http://schemas.microsoft.com/office/drawing/2014/main" val="1552468754"/>
                    </a:ext>
                  </a:extLst>
                </a:gridCol>
                <a:gridCol w="1191551">
                  <a:extLst>
                    <a:ext uri="{9D8B030D-6E8A-4147-A177-3AD203B41FA5}">
                      <a16:colId xmlns:a16="http://schemas.microsoft.com/office/drawing/2014/main" val="2954166266"/>
                    </a:ext>
                  </a:extLst>
                </a:gridCol>
                <a:gridCol w="1073615">
                  <a:extLst>
                    <a:ext uri="{9D8B030D-6E8A-4147-A177-3AD203B41FA5}">
                      <a16:colId xmlns:a16="http://schemas.microsoft.com/office/drawing/2014/main" val="177704684"/>
                    </a:ext>
                  </a:extLst>
                </a:gridCol>
                <a:gridCol w="516474">
                  <a:extLst>
                    <a:ext uri="{9D8B030D-6E8A-4147-A177-3AD203B41FA5}">
                      <a16:colId xmlns:a16="http://schemas.microsoft.com/office/drawing/2014/main" val="3489282438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238371194"/>
                    </a:ext>
                  </a:extLst>
                </a:gridCol>
              </a:tblGrid>
              <a:tr h="54780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Recency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TotalSpend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Rel_Frequency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Rel_TotalSpend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Rel_Recency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Rqm_Score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Segment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62896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LaurelBeltran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2836.04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291446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SandraGlassco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2567.151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91572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AlanDominguez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4353.34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05411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AlanSchoenberger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2017.184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82722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ArthurGainer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523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2382.179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84175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...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56322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MauriceSatty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965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83.102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729226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BenjaminPatterson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1312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145.66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178247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ChristineKargatis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1188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140.708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96656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PatrickJones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1274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137.504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864032"/>
                  </a:ext>
                </a:extLst>
              </a:tr>
              <a:tr h="3781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PaulLucas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1141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88.57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38100" marB="381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86981"/>
                  </a:ext>
                </a:extLst>
              </a:tr>
            </a:tbl>
          </a:graphicData>
        </a:graphic>
      </p:graphicFrame>
      <p:pic>
        <p:nvPicPr>
          <p:cNvPr id="3" name="Graphic 2" descr="Chemicals with solid fill">
            <a:extLst>
              <a:ext uri="{FF2B5EF4-FFF2-40B4-BE49-F238E27FC236}">
                <a16:creationId xmlns:a16="http://schemas.microsoft.com/office/drawing/2014/main" id="{649E454F-CF7B-7F2B-664A-CCDD81BD3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769" y="916684"/>
            <a:ext cx="719695" cy="719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477F0-165F-905B-3B11-725C10D213B8}"/>
              </a:ext>
            </a:extLst>
          </p:cNvPr>
          <p:cNvSpPr txBox="1"/>
          <p:nvPr/>
        </p:nvSpPr>
        <p:spPr>
          <a:xfrm>
            <a:off x="1786977" y="1085961"/>
            <a:ext cx="761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we create customer segments for bulk recommendations ?</a:t>
            </a:r>
          </a:p>
        </p:txBody>
      </p:sp>
    </p:spTree>
    <p:extLst>
      <p:ext uri="{BB962C8B-B14F-4D97-AF65-F5344CB8AC3E}">
        <p14:creationId xmlns:p14="http://schemas.microsoft.com/office/powerpoint/2010/main" val="7612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Customer Grouping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B4B1D-B39B-ED63-13B6-55392227DC16}"/>
              </a:ext>
            </a:extLst>
          </p:cNvPr>
          <p:cNvSpPr txBox="1"/>
          <p:nvPr/>
        </p:nvSpPr>
        <p:spPr>
          <a:xfrm>
            <a:off x="1492020" y="1015293"/>
            <a:ext cx="955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 Customers were clustered using K-Mean clustering in 5 groups using Recency, Frequency and Monetary value. Below are the cluster summary: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801E28-FD62-237C-6E37-EC7BD1D89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892380"/>
              </p:ext>
            </p:extLst>
          </p:nvPr>
        </p:nvGraphicFramePr>
        <p:xfrm>
          <a:off x="1680865" y="1712278"/>
          <a:ext cx="9294902" cy="445903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662544">
                  <a:extLst>
                    <a:ext uri="{9D8B030D-6E8A-4147-A177-3AD203B41FA5}">
                      <a16:colId xmlns:a16="http://schemas.microsoft.com/office/drawing/2014/main" val="4191722158"/>
                    </a:ext>
                  </a:extLst>
                </a:gridCol>
                <a:gridCol w="632382">
                  <a:extLst>
                    <a:ext uri="{9D8B030D-6E8A-4147-A177-3AD203B41FA5}">
                      <a16:colId xmlns:a16="http://schemas.microsoft.com/office/drawing/2014/main" val="1066083569"/>
                    </a:ext>
                  </a:extLst>
                </a:gridCol>
                <a:gridCol w="765732">
                  <a:extLst>
                    <a:ext uri="{9D8B030D-6E8A-4147-A177-3AD203B41FA5}">
                      <a16:colId xmlns:a16="http://schemas.microsoft.com/office/drawing/2014/main" val="1114322469"/>
                    </a:ext>
                  </a:extLst>
                </a:gridCol>
                <a:gridCol w="908607">
                  <a:extLst>
                    <a:ext uri="{9D8B030D-6E8A-4147-A177-3AD203B41FA5}">
                      <a16:colId xmlns:a16="http://schemas.microsoft.com/office/drawing/2014/main" val="1580378346"/>
                    </a:ext>
                  </a:extLst>
                </a:gridCol>
                <a:gridCol w="3129196">
                  <a:extLst>
                    <a:ext uri="{9D8B030D-6E8A-4147-A177-3AD203B41FA5}">
                      <a16:colId xmlns:a16="http://schemas.microsoft.com/office/drawing/2014/main" val="4277554196"/>
                    </a:ext>
                  </a:extLst>
                </a:gridCol>
                <a:gridCol w="3196441">
                  <a:extLst>
                    <a:ext uri="{9D8B030D-6E8A-4147-A177-3AD203B41FA5}">
                      <a16:colId xmlns:a16="http://schemas.microsoft.com/office/drawing/2014/main" val="3862417838"/>
                    </a:ext>
                  </a:extLst>
                </a:gridCol>
              </a:tblGrid>
              <a:tr h="1361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Segment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Recency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(days)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Spend </a:t>
                      </a:r>
                    </a:p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($)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Insights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Marketing Strategy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866675"/>
                  </a:ext>
                </a:extLst>
              </a:tr>
              <a:tr h="92249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370.69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6.27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2039.29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Recent purchasers with high total spend. Likely regular customers contributing significantly to revenue and profit.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Maintain loyalty with personalized recommendations, special discounts, and targeted marketing campaigns.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extLst>
                  <a:ext uri="{0D108BD9-81ED-4DB2-BD59-A6C34878D82A}">
                    <a16:rowId xmlns:a16="http://schemas.microsoft.com/office/drawing/2014/main" val="3845855348"/>
                  </a:ext>
                </a:extLst>
              </a:tr>
              <a:tr h="7914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853.85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682.61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 engagement and expenditure but haven't made recent purchases.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Re-engage with personalized reminders, limited-time discounts, and showcasing new products.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extLst>
                  <a:ext uri="{0D108BD9-81ED-4DB2-BD59-A6C34878D82A}">
                    <a16:rowId xmlns:a16="http://schemas.microsoft.com/office/drawing/2014/main" val="641226953"/>
                  </a:ext>
                </a:extLst>
              </a:tr>
              <a:tr h="66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963.9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10.32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1682.67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 frequency of transactions but haven't made recent purchases. Moderate expenditure.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Reactivate with targeted campaigns, personalized messages, and referral incentives.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extLst>
                  <a:ext uri="{0D108BD9-81ED-4DB2-BD59-A6C34878D82A}">
                    <a16:rowId xmlns:a16="http://schemas.microsoft.com/office/drawing/2014/main" val="2352406646"/>
                  </a:ext>
                </a:extLst>
              </a:tr>
              <a:tr h="10535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63.35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2.08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365.14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Recent shoppers with moderate engagement and expenditure. Likely new or occasional shoppers.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Implement first-time buyer programs, welcome discounts, and recommend popular products to increase purchase frequency and amount.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extLst>
                  <a:ext uri="{0D108BD9-81ED-4DB2-BD59-A6C34878D82A}">
                    <a16:rowId xmlns:a16="http://schemas.microsoft.com/office/drawing/2014/main" val="621907552"/>
                  </a:ext>
                </a:extLst>
              </a:tr>
              <a:tr h="6603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874.46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9.23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u="none" strike="noStrike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5620.29</a:t>
                      </a:r>
                      <a:endParaRPr lang="en-US" sz="1200" b="0" i="0" u="none" strike="noStrike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Loyal customers with recent purchases, high engagement, and expenditure.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Strengthen loyalty with exclusive rewards, early access, and feedback programs.</a:t>
                      </a:r>
                      <a:endParaRPr lang="en-US" sz="1200" b="0" i="0" u="none" strike="noStrike" dirty="0">
                        <a:solidFill>
                          <a:srgbClr val="0D0D0D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5041" marR="5041" marT="5041" marB="0" anchor="ctr"/>
                </a:tc>
                <a:extLst>
                  <a:ext uri="{0D108BD9-81ED-4DB2-BD59-A6C34878D82A}">
                    <a16:rowId xmlns:a16="http://schemas.microsoft.com/office/drawing/2014/main" val="2105398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19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ABEE-9797-0AC6-3F61-CB51F22B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469C267-31AA-4CC9-4063-48F37A892F59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9A08F21-54EE-0526-A574-747EAB1C0E15}"/>
              </a:ext>
            </a:extLst>
          </p:cNvPr>
          <p:cNvSpPr txBox="1">
            <a:spLocks/>
          </p:cNvSpPr>
          <p:nvPr/>
        </p:nvSpPr>
        <p:spPr>
          <a:xfrm>
            <a:off x="381000" y="100109"/>
            <a:ext cx="11430000" cy="87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Customer Recommendation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28515-5C1F-B88C-157B-C0E1992A8648}"/>
              </a:ext>
            </a:extLst>
          </p:cNvPr>
          <p:cNvSpPr txBox="1"/>
          <p:nvPr/>
        </p:nvSpPr>
        <p:spPr>
          <a:xfrm>
            <a:off x="1516172" y="981386"/>
            <a:ext cx="105714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Customer Recommendation, we have used </a:t>
            </a:r>
            <a:r>
              <a:rPr lang="en-US" sz="1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Content-based filtering method as our recommender engine. Content-based filtering uses item features to recommend other items similar to what the user likes, based on their previous actions or explicit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built user profile using Clustering of customers and their buying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used association rule to understand the product association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Based on the association and customer buying pattern, we recommended product to customer.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rank the customers with highest probability using R, F &amp; M Quantile score.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C889E-44B9-E711-FBA6-BA64ABBA1CBE}"/>
              </a:ext>
            </a:extLst>
          </p:cNvPr>
          <p:cNvSpPr/>
          <p:nvPr/>
        </p:nvSpPr>
        <p:spPr>
          <a:xfrm>
            <a:off x="1784052" y="4033382"/>
            <a:ext cx="1061520" cy="353146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Sales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EF29D-C5B3-A67D-D481-76B5B678BE6F}"/>
              </a:ext>
            </a:extLst>
          </p:cNvPr>
          <p:cNvSpPr/>
          <p:nvPr/>
        </p:nvSpPr>
        <p:spPr>
          <a:xfrm>
            <a:off x="1784048" y="4586688"/>
            <a:ext cx="1061520" cy="353146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Product Association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2B7A1-22DA-C292-04FF-2D8CD56ED2D3}"/>
              </a:ext>
            </a:extLst>
          </p:cNvPr>
          <p:cNvSpPr/>
          <p:nvPr/>
        </p:nvSpPr>
        <p:spPr>
          <a:xfrm>
            <a:off x="1784048" y="5116406"/>
            <a:ext cx="1061520" cy="353146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 Clusters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09F52D-BEAB-3BBA-0313-7CEF3A41DF42}"/>
              </a:ext>
            </a:extLst>
          </p:cNvPr>
          <p:cNvSpPr/>
          <p:nvPr/>
        </p:nvSpPr>
        <p:spPr>
          <a:xfrm>
            <a:off x="4414295" y="4904266"/>
            <a:ext cx="1301323" cy="353146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Recommender System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C4D85D-F922-D108-DCE9-7D2D2A6940B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2845568" y="4763261"/>
            <a:ext cx="1568727" cy="31757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88544E-0680-6DB7-5DED-BBE2B07BCB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845568" y="5080839"/>
            <a:ext cx="1568727" cy="21214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CE432A2-3537-6897-42E2-3FC34A032DC4}"/>
              </a:ext>
            </a:extLst>
          </p:cNvPr>
          <p:cNvSpPr/>
          <p:nvPr/>
        </p:nvSpPr>
        <p:spPr>
          <a:xfrm>
            <a:off x="6212146" y="4903063"/>
            <a:ext cx="1876961" cy="389918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Rank Recommendations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5C8CDD-2FEE-C531-E206-EC71C7377151}"/>
              </a:ext>
            </a:extLst>
          </p:cNvPr>
          <p:cNvCxnSpPr>
            <a:cxnSpLocks/>
          </p:cNvCxnSpPr>
          <p:nvPr/>
        </p:nvCxnSpPr>
        <p:spPr>
          <a:xfrm>
            <a:off x="5757979" y="5061575"/>
            <a:ext cx="3908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96CF9A-D5D6-44A6-5C27-F0A90C402C2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845572" y="4209955"/>
            <a:ext cx="1568723" cy="8708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540068-7AB3-5581-4C2D-3A70946835EE}"/>
              </a:ext>
            </a:extLst>
          </p:cNvPr>
          <p:cNvCxnSpPr>
            <a:cxnSpLocks/>
          </p:cNvCxnSpPr>
          <p:nvPr/>
        </p:nvCxnSpPr>
        <p:spPr>
          <a:xfrm flipV="1">
            <a:off x="8131467" y="5079637"/>
            <a:ext cx="411807" cy="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B6EF42E-DB96-EFAF-91FC-E3CA92EEF320}"/>
              </a:ext>
            </a:extLst>
          </p:cNvPr>
          <p:cNvSpPr/>
          <p:nvPr/>
        </p:nvSpPr>
        <p:spPr>
          <a:xfrm>
            <a:off x="1784048" y="5744369"/>
            <a:ext cx="1061520" cy="353146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Geography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7821A-3249-4645-343B-A642791D96FC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2845568" y="5080839"/>
            <a:ext cx="1568727" cy="84010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705152EE-9A62-6A82-177D-2284B0BF8DCB}"/>
              </a:ext>
            </a:extLst>
          </p:cNvPr>
          <p:cNvSpPr/>
          <p:nvPr/>
        </p:nvSpPr>
        <p:spPr>
          <a:xfrm>
            <a:off x="8669871" y="4744876"/>
            <a:ext cx="1363477" cy="706291"/>
          </a:xfrm>
          <a:prstGeom prst="flowChartMagneticDisk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40057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Customer Recommendations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A4004BF-5382-6E13-2734-6D91DA8A4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161074"/>
              </p:ext>
            </p:extLst>
          </p:nvPr>
        </p:nvGraphicFramePr>
        <p:xfrm>
          <a:off x="888092" y="1752371"/>
          <a:ext cx="10243633" cy="4444987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032084">
                  <a:extLst>
                    <a:ext uri="{9D8B030D-6E8A-4147-A177-3AD203B41FA5}">
                      <a16:colId xmlns:a16="http://schemas.microsoft.com/office/drawing/2014/main" val="2661078658"/>
                    </a:ext>
                  </a:extLst>
                </a:gridCol>
                <a:gridCol w="2774733">
                  <a:extLst>
                    <a:ext uri="{9D8B030D-6E8A-4147-A177-3AD203B41FA5}">
                      <a16:colId xmlns:a16="http://schemas.microsoft.com/office/drawing/2014/main" val="3781257826"/>
                    </a:ext>
                  </a:extLst>
                </a:gridCol>
                <a:gridCol w="6436816">
                  <a:extLst>
                    <a:ext uri="{9D8B030D-6E8A-4147-A177-3AD203B41FA5}">
                      <a16:colId xmlns:a16="http://schemas.microsoft.com/office/drawing/2014/main" val="1238296307"/>
                    </a:ext>
                  </a:extLst>
                </a:gridCol>
              </a:tblGrid>
              <a:tr h="3041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 Recommendation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Recommendation Comments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98433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JustinRitter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O'Sullivan 4-Shelf Bookcase in Odessa Pine and not GBC Standard Recycled Report Covers, Clear Plastic Sheets.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691611839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KeithHerrera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O'Sullivan 4-Shelf Bookcase in Odessa Pine and not GBC Standard Recycled Report Covers, Clear Plastic Sheets.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3589798133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MarkHaberlin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GBC Standard Recycled Report Covers, Clear Plastic Sheets and not O'Sullivan 4-Shelf Bookcase in Odessa Pine.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555526189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PatrickGardner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GBC Standard Recycled Report Covers, Clear Plastic Sheets and not O'Sullivan 4-Shelf Bookcase in Odessa Pine.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3323363524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FredMcMath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Tennsco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Regal Shelving Units and not Staples.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3366355765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ScottWilliamson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Tennsco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Regal Shelving Units and not Staples.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2520492193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AlanBarnes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Carina Double Wide Media Storage Towers in Natural &amp; Black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GBC Wire Binding Combs and not Carina Double Wide Media Storage Towers in Natural &amp; Black.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1094260157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ChadSievert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Wirebound Four 2-3/4 x 5 Forms per Page, 400 Sets per Book and not Staples.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4178004682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PenelopeSewall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Wirebound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Four 2-3/4 x 5 Forms per Page, 400 Sets per Book and not Staples.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3821195809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CynthiaDelaney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Great White Multi-Use Recycled Paper (20Lb. and 84 Bright)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</a:t>
                      </a:r>
                      <a:r>
                        <a:rPr lang="en-US" sz="1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Advantus</a:t>
                      </a: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Rolling Storage Box and not Great White Multi-Use Recycled Paper (20Lb. and 84 Bright).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3185680635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DennyJoy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225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Xerox 1894 and not Xerox 225.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1191680544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JohnLucas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225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Xerox 1894 and not Xerox 225.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972760192"/>
                  </a:ext>
                </a:extLst>
              </a:tr>
              <a:tr h="1544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KalycaMeade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Boston 16765 Mini Stand Up Battery Pencil Sharpener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 bought product Microsoft Natural Ergonomic Keyboard 4000 and not Boston 16765 Mini Stand Up Battery Pencil Sharpener.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8042" marR="8042" marT="8042" marB="0" anchor="ctr"/>
                </a:tc>
                <a:extLst>
                  <a:ext uri="{0D108BD9-81ED-4DB2-BD59-A6C34878D82A}">
                    <a16:rowId xmlns:a16="http://schemas.microsoft.com/office/drawing/2014/main" val="2279040272"/>
                  </a:ext>
                </a:extLst>
              </a:tr>
            </a:tbl>
          </a:graphicData>
        </a:graphic>
      </p:graphicFrame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B7C44083-F956-3330-8454-6D80BEBFC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609" y="990555"/>
            <a:ext cx="719694" cy="719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5B20D-CE84-7BC2-472B-FE192988535B}"/>
              </a:ext>
            </a:extLst>
          </p:cNvPr>
          <p:cNvSpPr txBox="1"/>
          <p:nvPr/>
        </p:nvSpPr>
        <p:spPr>
          <a:xfrm>
            <a:off x="1445303" y="1202186"/>
            <a:ext cx="757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customer can be recommended for bundled products ?</a:t>
            </a:r>
          </a:p>
        </p:txBody>
      </p:sp>
    </p:spTree>
    <p:extLst>
      <p:ext uri="{BB962C8B-B14F-4D97-AF65-F5344CB8AC3E}">
        <p14:creationId xmlns:p14="http://schemas.microsoft.com/office/powerpoint/2010/main" val="258550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2797"/>
            <a:ext cx="11430000" cy="1014761"/>
          </a:xfrm>
        </p:spPr>
        <p:txBody>
          <a:bodyPr/>
          <a:lstStyle/>
          <a:p>
            <a:r>
              <a:rPr lang="en-US" dirty="0"/>
              <a:t>Business Benefit</a:t>
            </a:r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5D2797B2-ED69-0EE2-6F5D-D50BADFF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026" y="942040"/>
            <a:ext cx="719695" cy="719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9F70B-5D7D-3664-0905-7CA84F1FDCAD}"/>
              </a:ext>
            </a:extLst>
          </p:cNvPr>
          <p:cNvSpPr txBox="1"/>
          <p:nvPr/>
        </p:nvSpPr>
        <p:spPr>
          <a:xfrm>
            <a:off x="2330805" y="1137877"/>
            <a:ext cx="644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much revenue opportunity is anticipated ?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8A19F-39F3-430F-34BB-0599048EA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79087"/>
              </p:ext>
            </p:extLst>
          </p:nvPr>
        </p:nvGraphicFramePr>
        <p:xfrm>
          <a:off x="1631689" y="1722372"/>
          <a:ext cx="9130349" cy="3719477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248728">
                  <a:extLst>
                    <a:ext uri="{9D8B030D-6E8A-4147-A177-3AD203B41FA5}">
                      <a16:colId xmlns:a16="http://schemas.microsoft.com/office/drawing/2014/main" val="2604363472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114308072"/>
                    </a:ext>
                  </a:extLst>
                </a:gridCol>
                <a:gridCol w="1113790">
                  <a:extLst>
                    <a:ext uri="{9D8B030D-6E8A-4147-A177-3AD203B41FA5}">
                      <a16:colId xmlns:a16="http://schemas.microsoft.com/office/drawing/2014/main" val="1023251610"/>
                    </a:ext>
                  </a:extLst>
                </a:gridCol>
                <a:gridCol w="1677353">
                  <a:extLst>
                    <a:ext uri="{9D8B030D-6E8A-4147-A177-3AD203B41FA5}">
                      <a16:colId xmlns:a16="http://schemas.microsoft.com/office/drawing/2014/main" val="3583904337"/>
                    </a:ext>
                  </a:extLst>
                </a:gridCol>
                <a:gridCol w="1343978">
                  <a:extLst>
                    <a:ext uri="{9D8B030D-6E8A-4147-A177-3AD203B41FA5}">
                      <a16:colId xmlns:a16="http://schemas.microsoft.com/office/drawing/2014/main" val="42049716"/>
                    </a:ext>
                  </a:extLst>
                </a:gridCol>
              </a:tblGrid>
              <a:tr h="3209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 Recommendation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Unit Price ($)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Average Purchase/Year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Opportunity ($)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644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JustinRitter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3.24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   32.40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7874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KeithHerrera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GBC Standard Recycled Report Covers, Clear Plastic Sheets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3.24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   32.40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0840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MarkHaberlin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102.00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510.00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1376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PatrickGardner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O'Sullivan 4-Shelf Bookcase in Odessa Pine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102.00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510.00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86519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FredMcMath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28.40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142.00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37362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ScottWilliamson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28.40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142.00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2748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AlanBarnes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Carina Double Wide Media Storage Towers in Natural &amp; Black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80.98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485.88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47393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ChadSievert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28.40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284.00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16004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PenelopeSewall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Staples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28.40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284.00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7958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CynthiaDelaney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Great White Multi-Use Recycled Paper (20Lb. and 84 Bright)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5.98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598.00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1143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DennyJoy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225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20.74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124.44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28522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JohnLucas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Xerox 225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20.74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124.44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207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KalycaMeade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Boston 16765 Mini Stand Up Battery Pencil Sharpener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11.66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     233.20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2358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Total Opportunity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$             3,502.76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0177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DAB0DA-4CB8-1E32-A20E-4C04484E32FE}"/>
              </a:ext>
            </a:extLst>
          </p:cNvPr>
          <p:cNvSpPr txBox="1"/>
          <p:nvPr/>
        </p:nvSpPr>
        <p:spPr>
          <a:xfrm>
            <a:off x="1631688" y="5616963"/>
            <a:ext cx="85143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Considerations: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Top10 customer product combination is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 Purchase/Year is calculated by taking average qty sold over 2011-2014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Unit Price is calculated dividing Sales Price/Qty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Opportunity ($) = Unit Price * Average Purchase/Year</a:t>
            </a:r>
          </a:p>
        </p:txBody>
      </p:sp>
    </p:spTree>
    <p:extLst>
      <p:ext uri="{BB962C8B-B14F-4D97-AF65-F5344CB8AC3E}">
        <p14:creationId xmlns:p14="http://schemas.microsoft.com/office/powerpoint/2010/main" val="4094543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2079"/>
            <a:ext cx="11430000" cy="10147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EA71B-FD38-A847-DEB8-33F7A1FB8A16}"/>
              </a:ext>
            </a:extLst>
          </p:cNvPr>
          <p:cNvSpPr txBox="1"/>
          <p:nvPr/>
        </p:nvSpPr>
        <p:spPr>
          <a:xfrm>
            <a:off x="1615858" y="1192560"/>
            <a:ext cx="1035902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considered t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 Amazon sales dataset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Kaggle contains sales data from 2011-2014.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the Sales data we found there are several product being sold together and have strong associations like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Wirebound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Four 2-3/4 x 5 Forms per Page, 400 Sets per Book &amp; Staples, Xerox 1894 &amp; Xerox 225,m #10 White Business Envelopes,4 1/8 x 9 ½ &amp; Staples. (Slide-11)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segmented customers based on Recency, Frequency and Monetary value and observed  a possibility of 5 grouping – Recent purchase &amp; High spend, Moderate engagement &amp; spend, High frequency &amp; moderate expenditure, Recent with moderate expenditure and Recent Purchase with high frequency customer. We created targeted selling strategy for these customers .(Slide 14)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the product and customer combination, we created targeted recommendations for customers.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Finally, we calculated the up-sell and cross-sell revenue opportunity with our marketing effort and realize a potential gain of </a:t>
            </a:r>
            <a:r>
              <a:rPr lang="en-US" sz="1600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$3,500 from top 10 customer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only few combinations.</a:t>
            </a:r>
            <a:endParaRPr lang="en-US" sz="16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2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2079"/>
            <a:ext cx="11430000" cy="1014761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EA71B-FD38-A847-DEB8-33F7A1FB8A16}"/>
              </a:ext>
            </a:extLst>
          </p:cNvPr>
          <p:cNvSpPr txBox="1"/>
          <p:nvPr/>
        </p:nvSpPr>
        <p:spPr>
          <a:xfrm>
            <a:off x="1615858" y="1186840"/>
            <a:ext cx="10359024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consider can larger data set to identify more profitable combinations.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build an application for recommendation and receive customer feedback to improve the recommendation.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 out collaborative filtering methodology for improving recommendations.</a:t>
            </a:r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lnSpc>
                <a:spcPct val="200000"/>
              </a:lnSpc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1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Amazon Product Bundling and Recommendation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CF91C-62C3-4C28-888D-EFF10EE348D0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 Goes Here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E90AC-032E-7DB6-A8F0-545BCF5BDF2A}"/>
              </a:ext>
            </a:extLst>
          </p:cNvPr>
          <p:cNvSpPr txBox="1"/>
          <p:nvPr/>
        </p:nvSpPr>
        <p:spPr>
          <a:xfrm>
            <a:off x="381000" y="1378211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059D2-EF2A-0278-E852-2D7EA6823063}"/>
              </a:ext>
            </a:extLst>
          </p:cNvPr>
          <p:cNvSpPr txBox="1"/>
          <p:nvPr/>
        </p:nvSpPr>
        <p:spPr>
          <a:xfrm>
            <a:off x="1014702" y="2145066"/>
            <a:ext cx="10349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Conduct comprehensive analysis of Amazon sales trends and customer purchase behavior and build an application to determine association between the popular products, identify product bundles to improve cross-sell and recommend products to targeted customers.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D262-E105-5307-3F56-9DE8E6324D94}"/>
              </a:ext>
            </a:extLst>
          </p:cNvPr>
          <p:cNvSpPr txBox="1"/>
          <p:nvPr/>
        </p:nvSpPr>
        <p:spPr>
          <a:xfrm>
            <a:off x="1858400" y="3930556"/>
            <a:ext cx="4042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products can be bundled together for up-sell and cross-sell ?  (Slide – 11)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6B17BDE6-0AD0-425C-468D-F42B5F21A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547" y="5438425"/>
            <a:ext cx="719695" cy="719695"/>
          </a:xfrm>
          <a:prstGeom prst="rect">
            <a:avLst/>
          </a:prstGeom>
        </p:spPr>
      </p:pic>
      <p:pic>
        <p:nvPicPr>
          <p:cNvPr id="11" name="Graphic 10" descr="Chemicals with solid fill">
            <a:extLst>
              <a:ext uri="{FF2B5EF4-FFF2-40B4-BE49-F238E27FC236}">
                <a16:creationId xmlns:a16="http://schemas.microsoft.com/office/drawing/2014/main" id="{5492F220-B409-1D6A-6198-57EB43B3E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702" y="5438425"/>
            <a:ext cx="719695" cy="719695"/>
          </a:xfrm>
          <a:prstGeom prst="rect">
            <a:avLst/>
          </a:prstGeom>
        </p:spPr>
      </p:pic>
      <p:pic>
        <p:nvPicPr>
          <p:cNvPr id="12" name="Graphic 11" descr="Chemicals with solid fill">
            <a:extLst>
              <a:ext uri="{FF2B5EF4-FFF2-40B4-BE49-F238E27FC236}">
                <a16:creationId xmlns:a16="http://schemas.microsoft.com/office/drawing/2014/main" id="{5B195CE7-6A71-F1B6-0D46-448DA3B0E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702" y="3930556"/>
            <a:ext cx="719696" cy="719696"/>
          </a:xfrm>
          <a:prstGeom prst="rect">
            <a:avLst/>
          </a:prstGeom>
        </p:spPr>
      </p:pic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6A4E41D5-2749-D46A-1CF9-089414D1F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1523" y="3930556"/>
            <a:ext cx="719694" cy="7196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891827-4991-53E9-5B4C-C0475831CF41}"/>
              </a:ext>
            </a:extLst>
          </p:cNvPr>
          <p:cNvSpPr txBox="1"/>
          <p:nvPr/>
        </p:nvSpPr>
        <p:spPr>
          <a:xfrm>
            <a:off x="7059242" y="3930556"/>
            <a:ext cx="411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customer can be recommended for bundled products ? 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(Slide – 16)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A1CB3-AB97-31AB-5A66-03121D7D4708}"/>
              </a:ext>
            </a:extLst>
          </p:cNvPr>
          <p:cNvSpPr txBox="1"/>
          <p:nvPr/>
        </p:nvSpPr>
        <p:spPr>
          <a:xfrm>
            <a:off x="381000" y="3391325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Questions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15B73-C51A-E0EF-B119-79F4585C39BF}"/>
              </a:ext>
            </a:extLst>
          </p:cNvPr>
          <p:cNvSpPr txBox="1"/>
          <p:nvPr/>
        </p:nvSpPr>
        <p:spPr>
          <a:xfrm>
            <a:off x="1858400" y="5438425"/>
            <a:ext cx="4118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we create customer segments for bulk recommendations ?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(Slide – 13)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9CAB4-CAC7-BC24-1B7B-094EDFE05C1F}"/>
              </a:ext>
            </a:extLst>
          </p:cNvPr>
          <p:cNvSpPr txBox="1"/>
          <p:nvPr/>
        </p:nvSpPr>
        <p:spPr>
          <a:xfrm>
            <a:off x="7153326" y="5438425"/>
            <a:ext cx="4657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much revenue increase is anticipated ?</a:t>
            </a:r>
            <a:r>
              <a:rPr lang="en-US" sz="16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(Slide – 17)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25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147-7DF4-EAA4-92A7-169AE1E22A83}"/>
              </a:ext>
            </a:extLst>
          </p:cNvPr>
          <p:cNvSpPr txBox="1">
            <a:spLocks/>
          </p:cNvSpPr>
          <p:nvPr/>
        </p:nvSpPr>
        <p:spPr>
          <a:xfrm>
            <a:off x="381000" y="299044"/>
            <a:ext cx="11430000" cy="1014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9BE6E-06B3-5E04-A20A-E09B13BDF333}"/>
              </a:ext>
            </a:extLst>
          </p:cNvPr>
          <p:cNvSpPr txBox="1"/>
          <p:nvPr/>
        </p:nvSpPr>
        <p:spPr>
          <a:xfrm>
            <a:off x="1543665" y="1052052"/>
            <a:ext cx="9438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hlinkClick r:id="rId2"/>
              </a:rPr>
              <a:t>https://www.upwork.com/resources/what-is-content-based-filtering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>
                <a:hlinkClick r:id="rId3"/>
              </a:rPr>
              <a:t>https://developers.google.com/machine-learning/recommendation/content-based/basics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>
                <a:hlinkClick r:id="rId4"/>
              </a:rPr>
              <a:t>https://en.wikipedia.org/wiki/Recommender_system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>
                <a:hlinkClick r:id="rId5"/>
              </a:rPr>
              <a:t>https://rasbt.github.io/mlxtend/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sz="1800" dirty="0">
                <a:hlinkClick r:id="rId6"/>
              </a:rPr>
              <a:t>https://www.turing.com/kb/content-based-filtering-in-recommender-systems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9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94BCB-B312-5785-A0E8-C466327E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C1362B-FBA8-5AF9-5AF1-6C3EC58B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DD0D9-1909-FE08-34E3-496916F1F2E7}"/>
              </a:ext>
            </a:extLst>
          </p:cNvPr>
          <p:cNvSpPr txBox="1"/>
          <p:nvPr/>
        </p:nvSpPr>
        <p:spPr>
          <a:xfrm>
            <a:off x="1819469" y="1073021"/>
            <a:ext cx="9741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Amazon sales dataset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en-US" sz="1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Kaggle utilized for this effort. Data contains 3204 rows and 9 columns.</a:t>
            </a:r>
          </a:p>
          <a:p>
            <a:pPr algn="l"/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en-US" sz="14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Attributes: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E28117-CA91-21D2-8B91-E18EE3C4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60021"/>
              </p:ext>
            </p:extLst>
          </p:nvPr>
        </p:nvGraphicFramePr>
        <p:xfrm>
          <a:off x="1894625" y="2046673"/>
          <a:ext cx="8128000" cy="3708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83364">
                  <a:extLst>
                    <a:ext uri="{9D8B030D-6E8A-4147-A177-3AD203B41FA5}">
                      <a16:colId xmlns:a16="http://schemas.microsoft.com/office/drawing/2014/main" val="59098494"/>
                    </a:ext>
                  </a:extLst>
                </a:gridCol>
                <a:gridCol w="5944636">
                  <a:extLst>
                    <a:ext uri="{9D8B030D-6E8A-4147-A177-3AD203B41FA5}">
                      <a16:colId xmlns:a16="http://schemas.microsoft.com/office/drawing/2014/main" val="397359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Column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9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Order Request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Ship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Shipping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5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Email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Email ID of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9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Location of Orders by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2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1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Product Name of 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8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Amazon Product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How many units of a particular product are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6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Amazon Sales 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7918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BC67B4-6812-AFED-BF11-40560E95745E}"/>
              </a:ext>
            </a:extLst>
          </p:cNvPr>
          <p:cNvSpPr txBox="1"/>
          <p:nvPr/>
        </p:nvSpPr>
        <p:spPr>
          <a:xfrm>
            <a:off x="1819469" y="6005811"/>
            <a:ext cx="609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Credit :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Amazon_Sales_Dataset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 (kaggle.com)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9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2487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117F4-31B7-DDF3-8805-4CC47A64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369CD3-DA99-39ED-43F2-56B121B1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Top Products, Customer &amp; Geography by Sales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BCD9D-2DF5-5892-B010-AB4DAF87104A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A920D5-96FD-2F02-FA34-88951AE7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5" y="1015128"/>
            <a:ext cx="5229732" cy="2468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62EB15-7E22-A7AF-8451-93F756355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69" y="3904248"/>
            <a:ext cx="3673098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F7E6EF-49D9-D64C-E3EE-8E0F628C7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59" y="3914077"/>
            <a:ext cx="3673098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45B470-6224-F155-FFE3-F93D5556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4" y="906915"/>
            <a:ext cx="367309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2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8869B-B4CC-0776-75EC-44ED1665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A98BB5-C5B4-8F38-3CD4-A629989F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Profitable Products &amp; Categories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91A10-7FC1-8F41-457C-0357B985B99D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433124-1173-30EE-67D5-127404AD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6" y="1424259"/>
            <a:ext cx="4907225" cy="2926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DF579C-F6D1-9649-F57E-5C4465D8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81" y="1424259"/>
            <a:ext cx="6269597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C2943F-F7E4-AB4A-080D-21FDFB727A96}"/>
              </a:ext>
            </a:extLst>
          </p:cNvPr>
          <p:cNvSpPr txBox="1"/>
          <p:nvPr/>
        </p:nvSpPr>
        <p:spPr>
          <a:xfrm>
            <a:off x="1073426" y="4601817"/>
            <a:ext cx="4907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Copiers is most profitable while bookcases seems the least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923B1-130C-3C6A-EFFB-FE0AE3DE3892}"/>
              </a:ext>
            </a:extLst>
          </p:cNvPr>
          <p:cNvSpPr txBox="1"/>
          <p:nvPr/>
        </p:nvSpPr>
        <p:spPr>
          <a:xfrm>
            <a:off x="7284775" y="4608756"/>
            <a:ext cx="490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Cannon Image Class 2200 is most profitable </a:t>
            </a:r>
          </a:p>
        </p:txBody>
      </p:sp>
    </p:spTree>
    <p:extLst>
      <p:ext uri="{BB962C8B-B14F-4D97-AF65-F5344CB8AC3E}">
        <p14:creationId xmlns:p14="http://schemas.microsoft.com/office/powerpoint/2010/main" val="306681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8869B-B4CC-0776-75EC-44ED1665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A98BB5-C5B4-8F38-3CD4-A629989F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Profit &amp; Sales Trend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91A10-7FC1-8F41-457C-0357B985B99D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7A53D-58ED-5E22-39D6-1D0D8D21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" y="1232046"/>
            <a:ext cx="7380466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27796-53E7-D8E0-F242-31AD9C2BEC3E}"/>
              </a:ext>
            </a:extLst>
          </p:cNvPr>
          <p:cNvSpPr txBox="1"/>
          <p:nvPr/>
        </p:nvSpPr>
        <p:spPr>
          <a:xfrm>
            <a:off x="7500992" y="1232046"/>
            <a:ext cx="469100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Profit &amp; Sales have increasing trend Year over Year from 2011 to 2014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Sales &amp; Profit peaked during Dec every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Seasonality effects are evident overall </a:t>
            </a:r>
          </a:p>
        </p:txBody>
      </p:sp>
    </p:spTree>
    <p:extLst>
      <p:ext uri="{BB962C8B-B14F-4D97-AF65-F5344CB8AC3E}">
        <p14:creationId xmlns:p14="http://schemas.microsoft.com/office/powerpoint/2010/main" val="57620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8869B-B4CC-0776-75EC-44ED1665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A98BB5-C5B4-8F38-3CD4-A629989F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872298"/>
          </a:xfrm>
        </p:spPr>
        <p:txBody>
          <a:bodyPr>
            <a:normAutofit/>
          </a:bodyPr>
          <a:lstStyle/>
          <a:p>
            <a:r>
              <a:rPr lang="en-US" dirty="0"/>
              <a:t>Sales &amp; Profit by Geography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91A10-7FC1-8F41-457C-0357B985B99D}"/>
              </a:ext>
            </a:extLst>
          </p:cNvPr>
          <p:cNvSpPr txBox="1"/>
          <p:nvPr/>
        </p:nvSpPr>
        <p:spPr>
          <a:xfrm>
            <a:off x="6502404" y="1891399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5BC4D-7B5C-42F4-E315-A4595A723BA7}"/>
              </a:ext>
            </a:extLst>
          </p:cNvPr>
          <p:cNvSpPr txBox="1"/>
          <p:nvPr/>
        </p:nvSpPr>
        <p:spPr>
          <a:xfrm>
            <a:off x="7119730" y="2398901"/>
            <a:ext cx="469127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Profit &amp; Sales came from California and Washington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Sales in Midwest or East coast during 2011-2014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C0DA8-9BF5-9AF1-B13F-58E123A66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52" y="1073021"/>
            <a:ext cx="5041700" cy="2651760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203206-C106-4E49-3F78-65C0919E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38" y="3977931"/>
            <a:ext cx="5083114" cy="2651760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6A6B96-48EA-9764-7C40-895B41DE3FFA}"/>
              </a:ext>
            </a:extLst>
          </p:cNvPr>
          <p:cNvSpPr txBox="1"/>
          <p:nvPr/>
        </p:nvSpPr>
        <p:spPr>
          <a:xfrm>
            <a:off x="707654" y="2260731"/>
            <a:ext cx="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32248-6ECE-366E-7D05-FF296F04F53F}"/>
              </a:ext>
            </a:extLst>
          </p:cNvPr>
          <p:cNvSpPr txBox="1"/>
          <p:nvPr/>
        </p:nvSpPr>
        <p:spPr>
          <a:xfrm>
            <a:off x="707654" y="4934479"/>
            <a:ext cx="95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45508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F57B-0A77-17C3-8698-F6AA21FC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3AA-7445-7055-D1DA-5E208FFE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Modelling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45119391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11257</TotalTime>
  <Words>2360</Words>
  <Application>Microsoft Office PowerPoint</Application>
  <PresentationFormat>Widescreen</PresentationFormat>
  <Paragraphs>498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</vt:lpstr>
      <vt:lpstr>Arial</vt:lpstr>
      <vt:lpstr>Open Sans</vt:lpstr>
      <vt:lpstr>Calibri</vt:lpstr>
      <vt:lpstr>Title Page</vt:lpstr>
      <vt:lpstr>Dividers</vt:lpstr>
      <vt:lpstr>Content Page</vt:lpstr>
      <vt:lpstr>Amazon Product Bundling  &amp; Customer Recommendation</vt:lpstr>
      <vt:lpstr>Amazon Product Bundling and Recommendation</vt:lpstr>
      <vt:lpstr>Data</vt:lpstr>
      <vt:lpstr>Exploratory Data Analysis</vt:lpstr>
      <vt:lpstr>Top Products, Customer &amp; Geography by Sales</vt:lpstr>
      <vt:lpstr>Profitable Products &amp; Categories</vt:lpstr>
      <vt:lpstr>Profit &amp; Sales Trend</vt:lpstr>
      <vt:lpstr>Sales &amp; Profit by Geography</vt:lpstr>
      <vt:lpstr>Modelling &amp; Results</vt:lpstr>
      <vt:lpstr>Product Association/Grouping</vt:lpstr>
      <vt:lpstr>Results - Product Association/Grouping</vt:lpstr>
      <vt:lpstr>Customer Grouping</vt:lpstr>
      <vt:lpstr>Results - Customer Grouping</vt:lpstr>
      <vt:lpstr>Results - Customer Grouping</vt:lpstr>
      <vt:lpstr>PowerPoint Presentation</vt:lpstr>
      <vt:lpstr>Results - Customer Recommendations</vt:lpstr>
      <vt:lpstr>Business Benefit</vt:lpstr>
      <vt:lpstr>Conclusion</vt:lpstr>
      <vt:lpstr>Future Work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Jagannath Banerjee</cp:lastModifiedBy>
  <cp:revision>28</cp:revision>
  <dcterms:created xsi:type="dcterms:W3CDTF">2022-08-24T13:02:54Z</dcterms:created>
  <dcterms:modified xsi:type="dcterms:W3CDTF">2024-03-30T17:52:55Z</dcterms:modified>
</cp:coreProperties>
</file>